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Север, юг, запад, восток помогают понять, где находится объект относительно вас.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горизонта: как люди ориентируются на Земле
</a:t>
            </a:r>
            <a:endParaRPr lang="en-US" sz="289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стороны горизонта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ними проще находить дорогу в школе, городе и на природе. Четыре стороны лежат в основе объяснений направления на картах и планах. В быту это помогает ориентироваться при прогулках и поездках, чтобы безопасно возвращаться домой.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 — это воображаемая линия, где кажется, что небо соединяется с землёй или водой. Её можно увидеть на ровном поле, на берегу и с высокой точки.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горизонт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горизонта всегда находится «вокруг» наблюдателя. На расстоянии видимость может меняться: здания, деревья и холмы закрывают часть картины.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место, тем дальше просматривается горизонт. Поэтому с возвышенности мир выглядит просторнее, а ориентиры видны дольше.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662655"/>
            <a:ext cx="3287100" cy="14356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основные стороны горизонта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Север, юг, восток и запад — базовые направления. Все остальные стороны отсчитывают от них.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четыре «опорные» стороны, можно построить все промежуточные направления и читать схему движения.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 (общепринятые ориентиры)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появляются «между»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основными сторонами есть четыре промежуточные: северо-восток, юго-восток, юго-запад и северо-запад. Они делают направление точнее, когда одного «севера» недостаточно, чтобы описать место.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стороны горизонта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понятные для 5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такие направления стоят между севером и востоком, востоком и югом, югом и западом, западом и севером. Например, дом может быть на северо-востоке от школы, а парк — на юго-западе.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стороны горизонта по Солнцу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признаков: утром, днём и вечером Солнце указывает примерно восток, юг и запад (без компаса).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— прибор, который помогает определить стороны горизонта. Внутри находится магнитная стрелка: она показывает направление север — юг, а остальные стороны отсчитываются от неё.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и его устройство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шкале компаса отмечены основные и промежуточные направления. Это позволяет точнее ориентироваться, когда нужно повернуть на нужный курс или обозначить направление на местности.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особенно полезен в лесу, в походе, в тумане и в незнакомой местности. Но рядом с металлическими предметами, магнитами и устройствами показания могут искажаться.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ориентирования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 диаграмме — условный ориентир: реальная эффективность зависит от обстановки, погоды и качества карты или сигнала.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точный вариант без «данных» извне — компас. Карта и GPS дают подробность, но требуют карты/устройства и работают по-разному в разных условиях.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школьное сравнение по критериям точности, удобства и надёжности (условная шкала).
</a:t>
            </a:r>
            <a:endParaRPr lang="en-US" sz="6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большинстве карт север расположен сверху, юг — снизу. Запад обычно находится слева, а восток — справа. Это помогает сразу понять, где какая часть местности.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по карте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находить на карте знакомые точки — например, школу, стадион, перекрёсток или заметный поворот дороги. Так вы снижаете риск перепутать направления.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 важные объекты: реки, дороги, леса, населённые пункты. Чтобы найти нужное место, сравните карту с тем, что видите вокруг: ориентиры должны «узнаваться».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 компас вместе дают более точный результат: карту можно «сориентировать» по сторонам горизонта. Тогда расстояния и направления читаются надёжнее, чем по одному источнику.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и условные знаки карты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«говорит» карта: значки и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есть условные знаки, которые сразу показывают, что находится рядом: река, озеро, дорога, мост. Линии могут обозначать пути, а значки — отдельные места. Без понимания этих обозначений карта превращается в набор непонятных символов.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карты: ключ к цветам и обозначениям
</a:t>
            </a:r>
            <a:pPr algn="l" indent="0" marL="0">
              <a:lnSpc>
                <a:spcPct val="100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объясняет, что означают значки, линии и цвета. Например, синим часто показывают воду, зелёным — растительность, коричневым — рельеф. Когда вы открываете легенду и сопоставляете её с картой, чтение становится понятным и быстрым.
</a:t>
            </a:r>
            <a:endParaRPr lang="en-US" sz="901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легенда нужна каждому: «читаем» местность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полезны именно потому, что передают информацию компактно. Но чтобы правильно представить местность, нужно знать условные обозначения города, деревни, поля, леса и других объектов. Без легенды легко ошибиться в том, где и что находится.
</a:t>
            </a:r>
            <a:endParaRPr lang="en-US" sz="87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06682"/>
            <a:ext cx="520200" cy="52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63" y="2448390"/>
            <a:ext cx="397575" cy="53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299997"/>
            <a:ext cx="520200" cy="52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46655"/>
            <a:ext cx="520200" cy="52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по местным признакам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мха и северная сторона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мха и лишайников часто лучше растут участки, где влажность выше и меньше солнца. Поэтому на деревьях и камнях мох нередко заметнее с северной стороны, особенно в тени.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тает быстрее на юге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южной стороны солнечные лучи приходят под более «прямым» углом и дольше освещают поверхность. Поэтому снег здесь тает быстрее, а земля раньше подсыхает по сравнению с севером.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деревьев: суше на юге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деревьев южная сторона может быть суше и светлее: из‑за большего освещения кору сильнее нагревает солнце. Это не правило для каждого дерева, но часто заметно.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признаки, а не полагайся на них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признаки полезны, когда нет компаса и карты, но они зависят от рельефа, погоды и соседних объектов. Поэтому их применяют как подсказку и обязательно уточняют другими способами.
</a:t>
            </a:r>
            <a:endParaRPr lang="en-US" sz="125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положение Солнца в течение дня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Солнце смещается по небу дугой: утром оно ближе к востоку, к полудню выходит к южной стороне, а вечером оказывается со стороны запада.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«время суток — направление на Солнце» помогает ориентироваться, но точность ограничена: зимой и летом траектория может отличаться.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географии (общие закономерности суточного движения Солнца), условная схема для наглядности
</a:t>
            </a:r>
            <a:endParaRPr lang="en-US" sz="58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звезда входит в созвездие Малой Медведицы и почти не меняет положение на небе в течение ночи. Поэтому она помогает удерживать одно и то же направление.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по звёздам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Северном полушарии направление на север удобно искать по Полярной звезде. Она заметна даже при слабом освещении, если небо ясное и вокруг нет ярких огней.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особенно полезен в ясную погоду, когда хорошо видно звёздное небо. Для школьной ориентировки важно уметь наблюдать без облаков и сильной засветки города.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320375"/>
            <a:ext cx="5170500" cy="1756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основных направлений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небесные ориентиры и признаки природы: один и тот же объект можно «проверить» разными способами, снижая риск ошибок.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Комбинирование признаков природы, Солнца и компаса повышает точность: если разные подсказки совпадают, направление определено надёжнее.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географии и базовых правил ориентирования
</a:t>
            </a:r>
            <a:endParaRPr lang="en-US" sz="6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ориентирования на местности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определения направления: точка стояния → север → совмещение карты → выбор маршрута → проверки ориентиров.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разделён на 360 градусов, поэтому азимут позволяет описать направление на любой объект по окружности.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Азимут измеряют от направления на север и записывают в градусах от 0° до 360°. Такой способ используют, чтобы точно указывать направление на карте и в пути.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360°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определения азимута в школьной географии (5–6 классы)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определении сторон горизонта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причин ошибок — перепутать левую и правую стороны при повороте человека или карты. Если карта оказалась повернута «не тем боком», направления съезжают, и маршрут становится неправильным.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опираться только на один признак: например, на мох или только на показания компаса. Магнитные предметы рядом могут искажать прибор, а природные приметы зависят от условий.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стороны горизонта нужны в жизни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ориентирование помогает планировать маршрут, находить объекты на местности и работать с картами. Его применяют не только туристы, но и люди разных профессий.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направления понимают по нескольким опорам — карте, приборам и наблюдениям, — решения становятся безопаснее и точнее даже в незнакомой местности.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ориентированию (перечень сфер применения); доли показаны условно для визуализации
</a:t>
            </a:r>
            <a:endParaRPr lang="en-US" sz="5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40746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9596" y="1924712"/>
            <a:ext cx="169650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63565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544" y="3541725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правила безопасного ориентирования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Берите карту и компас (или GPS)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изучите маршрут по карте и заранее определите сторону горизонта. Полезно иметь компас или навигацию на телефоне, чтобы быстро уточнить направление при изменении условий.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Запоминайте заметные ориентиры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уходить в незнакомые места без ориентиров: мостов, развилок, рек, больших зданий. Когда придётся вернуться, по ним легче восстановить путь и уменьшить риск заблудиться.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Сообщайте маршрут взрослым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маршрута и примерное время возвращения стоит сообщить взрослым. Так безопаснее: если что-то пойдёт не так, помощь быстрее сможет сориентироваться по вашим данным.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направление после поворотов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каждого поворота сравнивайте направление с картой или компасом. Такая проверка занимает минуту, но заметно снижает вероятность ошибки, особенно при усталости и спешке.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открывает географию «на местности»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горизонта — основа понимания пространства: север, юг, запад и восток. Компас, карта, Солнце, звёзды и признаки природы дают направление в разных условиях и делают путь безопаснее.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2026-05-11T15:50:16Z</dcterms:created>
  <dcterms:modified xsi:type="dcterms:W3CDTF">2026-05-11T15:50:16Z</dcterms:modified>
</cp:coreProperties>
</file>