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коллективизация в БССР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республика быстро изменилась за одно десятилетие.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перед большими переменами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1920-х БССР оставалась в основном сельской республикой. Большинство людей жило в деревне, а промышленность была небольшой и работала главным образом на местное сырьё. После войны стране требовалось ускоренное восстановление и обновление хозяйства.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советская власть начала индустриализацию и коллективизацию
</a:t>
            </a:r>
            <a:endParaRPr lang="en-US" sz="2112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была современная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хотело быстро построить заводы, электростанции и транспортную систему, чтобы выпускать машины, оборудование и электричество для всей страны.
</a:t>
            </a:r>
            <a:endParaRPr lang="en-US" sz="1277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Требовались рабочие кадры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роста промышленности нужны были обученные рабочие, инженеры и строгий порядок в экономике, чтобы предприятия работали по общему плану и без остановок.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должна была снабжать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стремилась получать больше хлеба и сырья для городов и заводов, поэтому усилила контроль над сельским хозяйством и поддержала объединение крестьянских хозяйств.
</a:t>
            </a:r>
            <a:endParaRPr lang="en-US" sz="1179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 БССР в годы первых пятилеток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подъём промышленности, особенно в электроэнергетике, машиностроении и переработке сырья. Показатели здесь приведены как схема тенденции, а не как точная статистика.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быстрым, но достигался ценой напряжённого труда, дефицита ресурсов и постоянной мобилизации работников.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теме; точные статистические данные в задании не приведены.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заводы и города как признаки индустриального развития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Минске, Витебске, Гомеле, Могилёве и Орше строились и расширялись предприятия, которые выпускали продукцию для хозяйства республики и меняли облик этих городов.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укладу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стройки показывали, что БССР всё дальше уходит от только сельского хозяйства. Всё больше людей связывали свою жизнь с промышленным трудом и городом.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заводами появлялись общежития, новые улицы и транспортные линии. Городская среда становилась удобнее для рабочих, но одновременно плотнее и шумнее.
</a:t>
            </a:r>
            <a:endParaRPr lang="en-US" sz="8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стали основой индустриализации БССР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чём строилось промышленное развитие республики и как отдельные отрасли помогали хозяйству БССР.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БССР опиралась на местные ресурсы и на нужды сельского хозяйства, транспорта и повседневной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теме, составленная на основе общего содержания раздела.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проводилась индустриализация в БССР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 материалам темы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индустриализации и цена ускоренного роста
</a:t>
            </a:r>
            <a:endParaRPr lang="en-US" sz="2253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специалистов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предприятиях не хватало опытных инженеров и мастеров. Многие рабочие осваивали профессии прямо у станков, а обучение шло параллельно с выполнением производственных задач.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Стройкам и заводам часто не хватало станков, сырья, жилья и нормальных бытовых условий. Из-за этого запуск предприятий нередко затягивался и проходил с перебоями.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дисциплина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выполнить планы, трудовой порядок становился строже. От работников требовали высокой выработки, точного соблюдения правил и постоянной готовности работать в напряжённом ритме.
</a:t>
            </a:r>
            <a:endParaRPr lang="en-US" sz="11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населения и занятости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сдвиг в сторону городов и промышленного труда. Это сопровождалось расширением рабочих кварталов, транспорта и новых форм городской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усилилась: всё больше людей переходили из деревни в промышленность, а роль сельского хозяйства в жизни республики постепенно уменьшалась.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теме; точные данные в задании не приведены.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коллективизация сельского хозяйства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хозяйств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означала объединение крестьянских дворов в крупные хозяйства — колхозы и совхозы. Так власть стремилась организовать сельский труд по единому плану.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считало, что большие хозяйства легче обеспечивать техникой и легче контролировать. Это должно было помочь выполнению планов по заготовке зерна и других продуктов.
</a:t>
            </a:r>
            <a:endParaRPr lang="en-US" sz="1242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 жёсткий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БССР коллективизация началась в конце 1920-х годов и особенно ускорилась в начале 1930-х. Во многих местах она проходила под сильным давлением на крестьян.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Колхозы, совхозы и единоличное хозяйство: основные различия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менялась организация сельского хозяйства при переходе от частного труда к коллективным и государственным формам.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роль колхозов и совхозов, тем сильнее становился контроль государства над деревней и её хозяйством.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об аграрных преобразованиях в БССР, конец 1920-х — 1930-е годы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коллективизации в БССР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в деревне по материалам темы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Раскулачивание и сопротивление крестьян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кулаками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Зажиточных крестьян относили к кулакам и лишали имущества: забирали скот, инвентарь и запасы. Для семьи это означало потерю хозяйства и привычного образа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сопротивления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не хотели вступать в колхозы, скрывали зерно, сокращали посевы и забивали скот. Так деревня пыталась защитить своё хозяйство от принудительных мер.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между властью и сельским населением усиливало недоверие и страх. Коллективизация меняла деревню не только экономически, но и через жёсткое давление на 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коллективизации для сельского хозяйства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передаёт общую динамику начала 1930-х годов: сильный спад в животноводстве и более медленное восстановление других показателей.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усилило контроль и заготовки, но в первые годы деревня понесла серьёзные потери, особенно в животноводстве.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теме; условные индексы, 1929 = 100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начинается переход к крупному хозяйству, которому нужны тракторы, комбайны и ремонтная база. Техника становится важной частью новой системы работы на селе.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МТС обслуживают колхозы, направляют технику на поля и помогают проводить основные сельскохозяйственные работы. Через них государство получает дополнительный рычаг влияния на деревню.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МТС сделало трактор символом советской деревни в БССР и показало, что механизация тесно связана с государственным контролем над сельским хозяйством.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Машинно-тракторные станции и роль техники в деревне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преобразований: положительные и отрицательные стороны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индустриализация и коллективизация дали республике новые возможности, но сопровождались тяжёлыми потерями для людей и сельского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стала более современной, но цена изменений выразилась в нехватке товаров, принуждении и ухудшении жизни многих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о преобразованиях в БССР в 1920–1930-е годы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повседневная жизнь и образ мышления людей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всё больше людей работали на предприятиях, жили в рабочих кварталах и пользовались транспортом, магазинами и другими услугами, которые меняли привычный ритм жизни.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теряли самостоятельность: их труд, посевы и сдача продукции подчинялись колхозным правилам, государственным планам и обязательным заготовкам.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нормы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клубы и газеты распространяли советские ценности, а комсомольские организации приучали молодёжь к дисциплине, коллективизму и общественной активности.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взглядов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привыкали мыслить в категориях общего дела и государственных задач. Это меняло представления о труде, успехе и личной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индустриализации и коллективизации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реформы проводились почти одновременно и дополняли друг друга: город и промышленность нуждались в продовольствии, а деревня — в технике и централизованной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коллективизация были частью единого плана, который укреплял централизованную советскую модель хозяйства.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темы; условное сравнение взаимных потребностей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преобразований для БССР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стала индустриальнее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1930-м годам в БССР выросло число предприятий, усилились города и усложнилась структура экономики. Республика заметно продвинулась от аграрного уклада к промышленному.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изменилась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Колхозная система надолго перестроила сельскую жизнь, труд и отношения между государством и крестьянами. Самостоятельность деревни резко сократилась, а управление стало более жёстким.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укрепили советскую экономическую модель, но сопровождались потерями, насилием и разрушением привычного уклада. Исторический итог оказался одновременно и созидательным, и тяжёлым.
</a:t>
            </a:r>
            <a:endParaRPr lang="en-US" sz="1064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БССР: быстрый рывок и тяжёлая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коллективизация превратили БССР в более современную республику, но сделали это через жёсткий контроль, принуждение и серьёзные трудности для миллионов людей.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2026-06-01T05:48:34Z</dcterms:created>
  <dcterms:modified xsi:type="dcterms:W3CDTF">2026-06-01T05:48:34Z</dcterms:modified>
</cp:coreProperties>
</file>