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чудеса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геология и жизнь создают чудеса на глазах.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удивляет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природы встречаются рядом и на огромных расстояниях: в ледниках, рифах, сияниях и миграциях. Их объясняют энергия Солнца, движение Земли и адаптации живых организмов. А какое чудо природы вы видели сами?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разделить природные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 какому признаку можно объяснять разные чудеса природы.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лес: фабрика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известна как крупнейший тропический лес мира. Тёплый влажный климат и многоярусный полог создают условия, где растения постоянно борются за свет, а видовое разнообразие остаётся чрезвычайно высоким.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круговорот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тропическом лесу почти всё время идёт быстрый круговорот веществ. Опавшие листья и органика быстро разлагаются, возвращая питательные элементы в почву и поддерживая непрерывный рост растений.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ярусы леса служат отдельными «этажами» для жизни. Кроны деревьев, подлесок и лесная подстилка образуют разные среды, поэтому рядом сосуществуют тысячи видов насекомых, птиц и млекопитающих.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леса держится на тонком балансе света, влаги и почвенных процессов. Стоит нарушить один из этих факторов, и устойчивость всей системы быстро снижается.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 выглядит как подводный город, потому что каждая колония строит прочный известковый каркас. На нём поселяются рыбы, ракообразные и множество других организмов, которым нужны укрытие и корм.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света и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строители рифа — коралловые полипы, живущие в союзе с водорослями. Благодаря этому симбиозу они получают энергию света и могут расти только в тёплой, прозрачной и хорошо освещённой воде.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пространство — большое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рифы занимают очень малую площадь океанского дна, они поддерживают невероятное разнообразие форм жизни. Это делает их одним из самых насыщенных и уязвимых природных сообществ на планете.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 как город океана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помогают добираться до подземной влаги, а у некоторых видов есть запасы воды в стеблях или тканях. Такие стратегии превращают кажущуюся пустоту в сложную живую систему.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растения уменьшают площадь листьев, превращают их в колючки или покрывают защитной оболочкой. Так они сокращают испарение и сохраняют запас влаги внутри тканей.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Сахарский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показывает, насколько суровыми бывают пустыни. Днём поверхность сильно нагревается, ночью быстро остывает, а осадки редки и неравномерны, поэтому организмы живут в условиях постоянного дефицита воды.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требует экономии воды на каждом шаге. Животные и растения снижают потери влаги, поэтому активность часто переносится на ночь, когда температура ниже и испарение слабее.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жизнь в режиме экономии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экосистемы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 — это пространство короткого лета, сильных ветров и вечной мерзлоты. Растения здесь низкорослые, чтобы не терять тепло и выдерживать суровые условия холодного сезона.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формирует огромный пояс хвойных лесов, где преобладают ель, сосна и лиственница. Их узкие листья и форма кроны помогают переносить морозы и снежную нагрузку.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северных экосистемах особенно важен ритм сезонов. За короткое лето нужно успеть вырасти, зацвести и дать семена, пока свет и тепло доступны недолго.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приспосабливаются к холоду миграциями, густым мехом и запасом жира. Благодаря этому северные территории остаются живыми и динамичными, а не безжизненными.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высотные пояса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лежат зоны снега и ледников, где жизнь ограничена экстремальным холодом. Горы Гималаев и Кавказа хорошо показывают, как рельеф меняет природу по вертикали.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луга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появляются альпийские луга с невысокой, но выносливой растительностью. Такие растения выдерживают сильный ветер, перепады температуры и короткий вегетационный период.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подножья гор чаще располагаются леса, где больше тепла и влаги. Здесь формируются самые густые сообщества растений, а также богатый мир насекомых и птиц.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постепенно снижается, а воздух становится разреженнее. Из-за этого растения и животные сменяются по высоте, образуя чёткие природные пояса.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движется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кажется неподвижным, но на самом деле он медленно течёт под собственной тяжестью. За века он вырезает долины, переносит обломки пород и оставляет морены, по которым можно читать историю местности.
</a:t>
            </a:r>
            <a:endParaRPr lang="en-US" sz="97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ледников накапливаются слои снега, уплотняющиеся год за годом. Они сохраняют сведения о прошлом климате, словно природный архив, где можно искать следы древних температур и осадков.
</a:t>
            </a:r>
            <a:endParaRPr lang="en-US" sz="997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роста и таяния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снегопадов больше, чем таяния, ледник растёт и продвигается вперёд. При потеплении баланс меняется, и его язык отступает, обнажая новые участки камня и льда.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 архив климата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океан: мир без света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без света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 начинаются там, где солнечный свет уже не проникает. Здесь всё решают давление, холод и нехватка пищи, а выживают только специализированные организмы.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глубине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глубоководные существа имеют медленный обмен веществ, чувствительные органы и гибкие тела. Эти признаки помогают экономить энергию и переносить экстремальные условия.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системой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течения переносят тепло и вещества по планете, связывая поверхностные и глубинные слои. Поэтому изменения в одном районе могут отражаться далеко от него.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такие места сложно, но именно они показывают, насколько разнообразна жизнь на Земле. Чем меньше света, тем важнее роль физики и биологии в одном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 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 — не просто красивый эффект, а важная часть выживания в океане. Она помогает организму передавать сигнал, защищаться и находить пищу там, где зрение почти бесполезно.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видно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открытой воде ночное свечение заметнее всего, потому что вокруг почти нет постороннего света. Именно поэтому светящиеся волны, вспышки планктона и мерцание организмов кажутся особенно впечатляющими.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Медузы, рыбы и микроскопический планктон используют биолюминесценцию по-разному: одни отпугивают врага, другие маскируются, третьи привлекают добычу в темноте. Функция свечения зависит от образа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свет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возникает в результате химической реакции внутри организма: энергия высвобождается не в виде тепла, а как видимое свечение. Для морской среды это редкий, но очень эффективный инструмент.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Миграции: движение как стратегия выживания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сезон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начинаются там, где сезон делает жизнь слишком трудной: не хватает корма, холод мешает размножению или вода становится недоступной. Тогда животные идут, летят или плывут к более выгодным условиям.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птицы, северные олени и морские черепахи показывают разные формы одной стратегии. Маршрут может быть наземным, воздушным или морским, но цель остаётся одинаковой — повысить шансы на выживание.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строится на сочетании природных подсказок: солнца, звёзд, магнитного поля Земли и запомненных ориентиров. У многих видов эти механизмы работают вместе, а не по отдельности.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требует огромных затрат энергии, поэтому она возможна только при точной синхронизации с природным ритмом. Ошибка во времени или направлении может стоить популяции очень дорого.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из 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тепло накапливается задолго до извержения. Магма подогревает грунтовые воды, и из расщелин поднимается пар, который долго удерживается в каналах, пока давление не станет слишком сильным.
</a:t>
            </a:r>
            <a:endParaRPr lang="en-US" sz="94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прорывается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Гейзерный выброс выглядит как внезапный взрыв, но на деле это результат длительного нагрева и накопления давления. Вода в подземной системе превращается в мощный природный фонтан.
</a:t>
            </a:r>
            <a:endParaRPr lang="en-US" sz="94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после огня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извержений вулканический пепел и минералы обогащают почву. Поэтому на молодых вулканических склонах нередко быстро развиваются растения, а ландшафт со временем становится заметно более живым и разнообразным.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среды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и погода как чудо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 переносит не только влагу, но и тепло, делая климат на планете подвижной системой, а не набором отдельных местных погод.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переходы связаны с атмосферой: именно облака и осадки перераспределяют влагу между океаном и сушей.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круговорота воды в природе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уровням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помогают понять, почему одно и то же место можно описывать как форму рельефа, как живую систему и как физическое явление.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природы часто объединяет все три уровня, поэтому для полного понимания нужны и геология, и биология, и физика.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классификация по природным процессам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наблюдения за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данных дополняют друг друга и позволяют видеть природу в динамике сезонов и лет.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спутниковых снимков показывает один и тот же лес в разные годы. Так можно заметить вырубку, последствия пожаров и восстановление растительности без экспедиции на место.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видно по изменению границы снежного покрова, площади ледников и состоянию морского льда. Дистанционные наблюдения особенно важны там, где человеку трудно работать регулярно.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цвету и структуре поверхности океана можно обнаружить цветение воды, а также признаки перемешивания и изменения температуры. Это помогает оценивать состояние морских экосистем.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тоже меняется: штормы, размыв и рост уровня моря постепенно перестраивают карту побережий. Сравнение снимков по годам делает эти процессы наглядными.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можем помочь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Защищать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рифов, лесов и болот полезна не только для видов, но и для климата. Эти экосистемы удерживают воду, накапливают углерод и стабилизируют природные процессы.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Бережное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поездках и прогулках нужно уважать охраняемые территории: не сходить с троп, не тревожить животных и не забирать природные объекты. Заповедные зоны особенно уязвимы.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Меньше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уменьшать количество отходов: выбирать многоразовые вещи, сортировать мусор и не оставлять следов на природе. Даже небольшие привычки влияют на состояние среды.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Сокращать расход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уменьшить собственное потребление: беречь воду, экономить электричество и не тратить ресурсы без необходимости. Это снижает нагрузку на экосистемы и уменьшает выбросы.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2891" y="2057985"/>
            <a:ext cx="318158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наблюдения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сезон, погоду, следы животных, растения и источник воды. Эти детали помогают понять, какие условия поддерживают явление и почему оно выглядит именно так.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рядом водоём, дерево, каменистый склон или другой природный объект и определите, что именно делает его необычным. Конкретное место — лучший старт для наблюдения.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фото, короткую схему или подпись к наблюдению. Важно не только увидеть, но и сохранить данные так, чтобы их можно было сравнить позже.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о причине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себя, какая причина создаёт этот эффект: свет, вода, температура, рельеф или живые организмы. Такой вопрос переводит любопытство в настоящее исследование.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систему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природы рождаются из взаимодействия климата, геологии и живых организмов. Они не всегда редки, но всегда требуют внимательного взгляда, сравнения и ответственного отношения.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2026-07-25T18:50:07Z</dcterms:created>
  <dcterms:modified xsi:type="dcterms:W3CDTF">2026-07-25T18:50:07Z</dcterms:modified>
</cp:coreProperties>
</file>