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России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Знакомимся с голосами русской музыки — от гуслей до трещоток.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появились народные инструменты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инструменты рождались много веков назад и сопровождали людей в труде, праздниках и обрядах. Их делали из дерева, кожи, металла и струн, а звучали они по-разному у каждого народа России.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— один из самых старинных инструментов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известны по древним былинам и летописям. У них натянуты струны, а звук получается мягким, звонким и очень красивым, будто из старой сказки.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гуслях играли сказители, певцы и придворные музыканты. Этот инструмент помогал не только петь, но и рассказывать истории, словно музыка умела говорить.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Гусли часто связывают с мудростью, стариной и русскими легендами. Они напоминают о временах, когда музыка звучала как живая память народа.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5650" y="1011938"/>
            <a:ext cx="2717400" cy="15550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100" y="1011938"/>
            <a:ext cx="2717400" cy="15550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600" y="1011938"/>
            <a:ext cx="2717400" cy="1555075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— веселый символ России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337810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любит веселые мелодии и задорный ритм. Под нее хочется притопывать и хлопать в ладоши, даже если сидишь спокойно. Недаром ее часто считают самым озорным голосом русской народной музыки.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37815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плясок и улыбок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35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балалайка стала одним из самых узнаваемых символов России. Ее изображали на открытках, в сценах народных праздников и на ярких иллюстрациях. В сочетании с березами и лентами она выглядит особенно празднично.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2336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ставший знакомым всей стране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21050" y="3241450"/>
            <a:ext cx="23892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сразу привлекает внимание своим треугольным корпусом и тремя струнами. Ее звук звонкий, быстрый и шутливый, поэтому он легко запоминается. Именно такой инструмент часто рисуют рядом с березами и народными узорами.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21100" y="2783675"/>
            <a:ext cx="23892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Треугольник, который все узнают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5800" y="1701075"/>
            <a:ext cx="315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21075"/>
            <a:ext cx="360000" cy="3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Домра — ловкая и яркая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Домра имеет округлый корпус и обычно 3 или 4 струны. Она выглядит просто, но звучит очень звонко и ясно, будто спешит рассказать мелодию первой.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 на маленькую гитару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инструмент легко справляется с быстрыми мелодиями. В народном оркестре домра часто ведет песню вперед, словно ловкий бегун, который не любит останавливаться.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 подвижная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Домра хорошо подходит для веселых песен и танцевальных наигрышей. Ее чистый звук помогает музыке стать живой, праздничной и очень заметной для слушателей.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в ансамбле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и баян — инструменты праздника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и баян относятся к язычковым инструментам. Музыкант нажимает кнопки и раздвигает меха, словно инструмент делает вдох и выдох.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особенно часто звучала на деревенских гуляньях, свадьбах и танцах. Под нее удобно петь хором и идти в пляс, не сбиваясь с шага.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звучание громкое, теплое и очень живое. Такие инструменты легко заполняют двор, зал или площадь, поэтому их любят на веселых встречах.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Баян тоже стал важной частью народной музыки. Он умеет не только сопровождать песню, но и исполнять красивые, богатые мелодии.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Свирель, рожок и жалейка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делают из дерева или тростника. Она звучит мягко и светло, как утренний ветерок в поле, поэтому ее звук легко узнается.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Рожок звучит громче и дальше. Его удобно было брать пастухам, чтобы подать сигнал или перекликаться с людьми на расстоянии.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Жалейка звучит чуть грустно, но очень выразительно. Ее голос подходит для напевов, которые хочется слушать внимательно и долго.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и трещотки — ритм и веселье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Бубен помогает музыке держать ровный шаг, как надежный помощник на празднике. Его звучание добавляет энергии пляскам, хороводам и народным играм, где всем хочется двигаться вместе.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Трещотки создают звонкие щелчки и веселый шумовой акцент. Они особенно хороши там, где музыка должна быть озорной, громкой и очень подвижной.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2050" y="1652981"/>
            <a:ext cx="360000" cy="36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2050" y="3375925"/>
            <a:ext cx="36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4450" y="3411925"/>
            <a:ext cx="360000" cy="28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4450" y="1652981"/>
            <a:ext cx="360000" cy="36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оркестр народных инструментов
</a:t>
            </a:r>
            <a:endParaRPr lang="en-US" sz="3000" dirty="0"/>
          </a:p>
        </p:txBody>
      </p:sp>
      <p:sp>
        <p:nvSpPr>
          <p:cNvPr id="17" name="Text 2"/>
          <p:cNvSpPr txBox="1"/>
          <p:nvPr/>
        </p:nvSpPr>
        <p:spPr>
          <a:xfrm>
            <a:off x="5022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Балалайки, домры и гусли создают основу оркестра. Их звуки переплетаются, и мелодия становится объемной, словно у музыки появляется несколько слоев сразу.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06784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Струнные голоса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5022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Бубны и другие ударные инструменты поддерживают темп. Благодаря им ансамбль не теряет бодрость, а слушатели сразу чувствуют, где начинается танец.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11067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движение
</a:t>
            </a:r>
            <a:endParaRPr lang="en-US" sz="1400" dirty="0"/>
          </a:p>
        </p:txBody>
      </p:sp>
      <p:sp>
        <p:nvSpPr>
          <p:cNvPr id="21" name="Text 6"/>
          <p:cNvSpPr txBox="1"/>
          <p:nvPr/>
        </p:nvSpPr>
        <p:spPr>
          <a:xfrm>
            <a:off x="4784600" y="385060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оркестр появился в конце XIX века. Он показал, что народные инструменты могут звучать не только дома или на ярмарке, но и в концертном зале.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389199" y="339595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сцена для народной музыки
</a:t>
            </a:r>
            <a:endParaRPr lang="en-US" sz="1400" dirty="0"/>
          </a:p>
        </p:txBody>
      </p:sp>
      <p:sp>
        <p:nvSpPr>
          <p:cNvPr id="23" name="Text 8"/>
          <p:cNvSpPr txBox="1"/>
          <p:nvPr/>
        </p:nvSpPr>
        <p:spPr>
          <a:xfrm>
            <a:off x="4784600" y="2127650"/>
            <a:ext cx="40026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Свирели и рожки добавляют оркестру особый тембр. Они делают звучание более широким и помогают музыке напоминать о природе, пастбищах и старинных напевах.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5389199" y="1673000"/>
            <a:ext cx="33978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Духовые оттенки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народный праздник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инструменты по очереди присоединяются к общему звучанию.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разных народов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татар, башкир, удмуртов, якутов, ненцев и многих других народов есть свои любимые инструменты. У каждого из них свой голос, и именно он помогает узнать народную музыку.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инструменты подходят для плавных песен, другие — для быстрых танцев, а третьи звучат особенно торжественно. Так музыкальные традиции разных народов не путаются, а дополняют друг друга.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мелодии передавались от старших к младшим вместе с обычаями, сказками и праздниками. Поэтому инструмент часто становится не просто вещью, а частью семейной и народной памяти.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слушаешь такую музыку, будто открываешь большую карту России: в каждом крае есть свой неповторимый звук. Из этих звуков складывается дружная и очень яркая музыкальная страна.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3750" y="1144195"/>
            <a:ext cx="3430800" cy="201358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09450" y="1144195"/>
            <a:ext cx="3430800" cy="201358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 восточные инструменты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10084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инструмент нередко сопровождает дорогу, праздник и долгую зимнюю вечернюю беседу. Его делают из дерева и других природных материалов, а украшают орнаментами, чтобы он напоминал о жизни народа и красоте края.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0085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тундры и дороги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14126" y="3825225"/>
            <a:ext cx="34308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Сибири и северных районах музыка особенно связана с природой и движением. Рядом с музыкантом можно увидеть национальную одежду, меховые детали и узоры. Такая сцена сразу напоминает о тундре, оленях и сильных людях.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4212" y="3344000"/>
            <a:ext cx="34308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звучит суровый край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799850" y="1775425"/>
            <a:ext cx="2884200" cy="22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материал влияет на звук по-своему: дерево делает его тёплым, кожа помогает ритму, а металл добавляет звонкость.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350" y="3991532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перечислены в заданном содержании презентации
</a:t>
            </a:r>
            <a:endParaRPr lang="en-US" sz="1090" dirty="0"/>
          </a:p>
        </p:txBody>
      </p:sp>
      <p:sp>
        <p:nvSpPr>
          <p:cNvPr id="9" name="Text 3"/>
          <p:cNvSpPr txBox="1"/>
          <p:nvPr/>
        </p:nvSpPr>
        <p:spPr>
          <a:xfrm>
            <a:off x="633350" y="3190007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материалов чаще всего используют мастера: дерево, кожу, металл и струны входят в их число.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-4176150" y="596980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материал влияет на звук по-своему: дерево делает его тёплым, кожа помогает ритму, а металл добавляет звонкость.
</a:t>
            </a:r>
            <a:endParaRPr lang="en-US" sz="2200" dirty="0"/>
          </a:p>
        </p:txBody>
      </p:sp>
      <p:sp>
        <p:nvSpPr>
          <p:cNvPr id="11" name="Text 5"/>
          <p:cNvSpPr txBox="1"/>
          <p:nvPr/>
        </p:nvSpPr>
        <p:spPr>
          <a:xfrm>
            <a:off x="633350" y="1490851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dirty="0">
                <a:solidFill>
                  <a:srgbClr val="004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9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 фабрики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мастера собирают инструмент почти как ювелир: подбирают древесину, следят за формой, проверяют каждую деталь. Даже маленькая неточность может изменить звук и удобство игры.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мастеров музыка не получила бы свой красивый тембр. Именно их терпение и точность превращают простые материалы в инструмент, который долго радует музыканта и слушателей.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фабриках работу выполняют поэтапно, но проверка остаётся такой же строгой. Балалайку, домру или баян обязательно слушают, настраивают и оценивают, чтобы инструмент был надёжным.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в сказках, песнях и былинах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былинах инструмент часто помогает передать настроение героя. С его помощью можно показать радость, тревогу, смелость или тихую мечту о чуде.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напоминают о доме, дороге, встречах и прощаниях. Они хранят в звуке всё то, что люди бережно передавали друг другу из поколения в поколение.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частушках и песнях музыка звучит как живой собеседник. Она подхватывает слова, ускоряет пляску и делает рассказ бодрым, смешным или чуть лукавым.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инструмент в русской культуре — не просто предмет. Это голос памяти, который помогает сказке стать ярче, а истории народа — ближе и понятнее.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инструменты в музеях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музеях России можно увидеть гусли, рожки, свирели и гармошки, которым много десятков и даже сотен лет. Они помогают понять, как менялись форма, размер и украшения инструментов.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Музейная витрина сохраняет старинную вещь от времени и показывает её как маленькую историю. Таблички рядом рассказывают, где и как инструмент использовали, а посетители рассматривают его почти как сокровище.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050" y="1701075"/>
            <a:ext cx="360000" cy="36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13300" y="1701075"/>
            <a:ext cx="360000" cy="36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64550" y="1737075"/>
            <a:ext cx="360000" cy="288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школьники узнают эти инструменты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6" name="Text 2"/>
          <p:cNvSpPr txBox="1"/>
          <p:nvPr/>
        </p:nvSpPr>
        <p:spPr>
          <a:xfrm>
            <a:off x="5022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музыки дети знакомятся со звучанием балалайки, гуслей, баяна и других инструментов. Так легче запомнить их голос и отличить один от другого.
</a:t>
            </a:r>
            <a:endParaRPr lang="en-US" sz="1200" dirty="0"/>
          </a:p>
        </p:txBody>
      </p:sp>
      <p:sp>
        <p:nvSpPr>
          <p:cNvPr id="17" name="Text 3"/>
          <p:cNvSpPr txBox="1"/>
          <p:nvPr/>
        </p:nvSpPr>
        <p:spPr>
          <a:xfrm>
            <a:off x="5022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на уроках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335345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звенит, гусли переливаются мягко, а баян будто дышит мехами. Школьники учатся слышать эти особенности, а не только смотреть на внешний вид.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35345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 на слух
</a:t>
            </a:r>
            <a:endParaRPr lang="en-US" sz="1400" dirty="0"/>
          </a:p>
        </p:txBody>
      </p:sp>
      <p:sp>
        <p:nvSpPr>
          <p:cNvPr id="20" name="Text 6"/>
          <p:cNvSpPr txBox="1"/>
          <p:nvPr/>
        </p:nvSpPr>
        <p:spPr>
          <a:xfrm>
            <a:off x="6204700" y="2591950"/>
            <a:ext cx="2433000" cy="18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концертах, праздниках и в кружках инструменты звучат вживую. Тогда музыка становится особенно понятной: её можно услышать, увидеть и даже захотеть попробовать самому.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6204700" y="2162300"/>
            <a:ext cx="24330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 в деле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народные инструменты важны сегодня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 сохраняют память о песнях, языках и обычаях. Когда они звучат, мы слышим не только музыку, но и историю людей, живших до нас.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композиторы и исполнители берут их тембры для новых произведений. Так старинный инструмент получает новую жизнь и совсем не выглядит музейным молчуном.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инструмент звучит на сцене, в школе или на празднике, он продолжает рассказывать о культуре страны. Значит, традиция живёт, а не пылится на полке.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все инструменты России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русские инструменты связаны с жизнью людей: трудом, отдыхом, праздником и сказкой. Поэтому у каждого из них есть свой особенный характер.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инструменты звучат громко и весело, другие — мягко и задумчиво. Но вместе они создают богатую музыку, в которой слышны разные чувства и настроения.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инструментов показывает, как широка и многолика Россия. В одном большом музыкальном мире уживаются старинные мелодии, народные танцы и новые концертные идеи.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русская музыка похожа на дружную семью: у каждого инструмента свой голос, но все они помогают друг другу звучать ярко и красиво.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397200"/>
            <a:ext cx="5572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инструменты России — живая история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3500750"/>
            <a:ext cx="55722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народные инструменты бережно хранят память о прошлом и умеют радовать сегодня. Их голоса звучат в праздниках, оркестрах, школах и музеях, делая музыку России живой и доброй.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2026-05-24T21:43:12Z</dcterms:created>
  <dcterms:modified xsi:type="dcterms:W3CDTF">2026-05-24T21:43:12Z</dcterms:modified>
</cp:coreProperties>
</file>