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что такое просвещённый абсолютизм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— управление монархов с идеями Просвещения и полной властью.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время просветительских идей и стремления монархов укрепить власть и модернизировать свои государства для предотвращения революций.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обладал неограниченной властью, но использовал её для служения интересам государства, опираясь на разум и научные достижения.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проводились сверху, направлены на улучшение жизни подданных, развитие экономики и укрепление государственного управления.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терпимость стала важной составляющей, способствуя уменьшению конфликтов и расширению прав верующих различных конфессий.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развитию образования, созданию школ и университетов для подготовки образованных чиновников и просвещения народа.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просвещённого абсолютизма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представители просвещённого абсолютизма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— реформатор Пруссии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лично участвовал в управлении, поддерживал науку и искусство, проводил реформы судебной системы и образования, стремясь сделать Пруссию сильным и дисциплинированным государством.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— новатор Австрии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отменил крепостное право, сделал образование доступным для всех детей, проводил религиозную терпимость, уменьшал влияние церкви и реформировал налоги и суды.
</a:t>
            </a:r>
            <a:endParaRPr lang="en-US" sz="1114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— просвещённая императрица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продвигала образование, основала Московский университет, поддерживала Академию наук, секуляризовала церковные земли и внедряла административные реформы для укрепления власти.
</a:t>
            </a:r>
            <a:endParaRPr lang="en-US" sz="9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Екатерины II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открыла школы, чтобы подготовить грамотных государственных служащих, а основание Московского университета в 1755 году стало выдающимся событием в развитии науки и образования.
</a:t>
            </a:r>
            <a:endParaRPr lang="en-US" sz="963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и поддержка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секуляризовала церковные земли, отдав часть ресурсов государству, и активно поддерживала развитие Академии наук, способствуя росту культуры и образования.
</a:t>
            </a:r>
            <a:endParaRPr lang="en-US" sz="1180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введены новые губернские деления для улучшения управления страной, что повышало эффективность государственного аппарата и централизовывало власть.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и просвещённый абсолютизм в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Обеспечил свободу вероисповедания, что снизило религиозное напряжение и расширило права граждан различных конфессий в государстве.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Реформировал судебную систему, сделав её более справедливой и прозрачной, а также ввёл обязательное начальное образование для всех детей.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Утвердил Генеральный земельный кадастр для учёта земли и налогов, подчеркнув роль государства как заботливого хозяина.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II: реформы в Пруссии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отменил крепостное право, предоставив крестьянам личную свободу и право покидать землю помещика, что стало радикальным шагом для того времени.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Ввёл гражданский брак и уравнял в правах верующих всех конфессий, одновременно улучшая систему налогообложения и судебного контроля.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Иосифа II в Австрии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судебной системы включало создание более равноправных судов и отмену жестоких наказаний.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ряда феодальных повинностей снизила бремя крестьян и способствовала укреплению власти монарха.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реформа направлена на упрощение и справедливое распределение налоговой нагрузки среди населения.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сопровождалось открытием школ и библиотек, стимулируя повышение уровня культуры и знаний.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реформ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экономика стали ключевыми областями реформ, обеспечивая долгосрочное развитие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монархи стремились модернизировать общество через просвещение и экономические преобразования.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реформ Екатерины II, Фридриха II, Иосифа II, 1760–1790 гг.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реформ просвещённого абсолютизма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получало новые привилегии и гарантии своих прав, например, через Жалованную грамоту 1785 года, усиливая их роль в управлении.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уравнять всех перед законом не затрагивали крепостных крестьян, которые оставались в зависимости от помещиков и сохраняли ограниченные права.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значимость горожан способствовала развитию городской культуры и экономики, расширяя социальную базу государства.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правах сословий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образовательных учреждений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были открыты государственные школы, гимназии и университеты. Обязательное начальное образование стало важным инструментом для распространения знаний среди населения.
</a:t>
            </a:r>
            <a:endParaRPr lang="en-US" sz="1314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искусства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поощряли развитие театров, библиотек и архитектуры. Московский университет, основанный по инициативе М. В. Ломоносова в 1755 году, стал символом просвещения в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и культура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Создавалась единая система законов для всей страны с целью улучшения порядка и справедливости. Многие наказания стали менее суровыми, уделялось внимание гуманности.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Пруссии реформировали судебную систему, усиливая контроль и прозрачность работы судов, что способствовало укреплению общественного доверия к власти.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Вводилось равенство всех перед судом, хотя крепостные крестьяне оставались ограниченными в правах. Екатерина II подготовила «Наказ», опираясь на идеи европейских философов.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реформы и новые законы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внутренних пошлин между провинциями способствовала развитию единого рынка и повысила экономическую активность внутри стран.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мануфактур и поощрение промышленного производства, что способствовало возрождению торговли и экономики.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новых дорог и улучшение каналов связи значительно повысили транспортную доступность и коммуникации внутри государств.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Пруссии введён Генеральный земельный кадастр, позволивший систематизировать сведения о земельных владениях и улучшить налоговую систему.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промышленность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крестьян оставались крепостными и зависимыми от помещиков, что ограничивало их свободу и социальный рост в большинстве европейских стран.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Австрии Иосиф II пытался отменить крепостное право, предоставляя крестьянам личную свободу, однако столкнулся с сопротивлением и трудностями реализации.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крепостное право сохранялось, а дворянство получало новые привилегии через документы, такие как «Жалованная грамота» 1785 года.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и положение крестьян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философов Просвещения на реформы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Екатерины II с Вольтером и Дидро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активно переписывалась с французскими философами, обсуждая проекты реформ и обмениваясь идеями о правлении и законах. Эта связь помогла внедрить прогрессивные мысли в российскую политику.
</a:t>
            </a:r>
            <a:endParaRPr lang="en-US" sz="94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трудов Монтескье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разделении властей и законности, изложенные Монтескье, стали основой для реформ в судебной системе многих монархий, включая Россиию и Пруссию.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и социальное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подчёркивал важность социальной справедливости. Хотя монархи не полностью следовали его идеям, его концепции вдохновляли некоторые реформы, особенно в области образования и правосудия.
</a:t>
            </a:r>
            <a:endParaRPr lang="en-US" sz="10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дворянства и духовенства тормозило проведение многих реформ, поскольку элита боялась потерять влияние и привилегии.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положения реформ оставались лишь на бумаге или отменялись после социальных волнений и бунтов, вызванных недовольством крестьян.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социальные проблемы не решались: неравенство и крепостничество сохранялись, что ограничивало эффективность преобразований.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препятствия реформ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с которого началась Французская революция — событие, подготовленное идеями просвещённого абсолютизма и законодательными реформами эпохи.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эпохе XVIII века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заложил основу для перехода к светскому государству и развитию прав человека, что нашло отражение в последующих революциях и изменениях.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13043"/>
            <a:ext cx="3848986" cy="21889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показывающая особенности реформ в России, Пруссии, Австрии и Франции по ключевым аспектам власти 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 к реформам отражали особенности внутренних социальных и политических условий в каждой стране.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просвещённого абсолютизма, 2020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просвещённого абсолютизма в Европе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способствовал развитию образования и культуры, заложив основы для прогресса общества в XVIII веке.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укреплена правовая система и снижено влияние церкви, что повысило роль светских институтов в управлении государством.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крепостничество и социальное неравенство сохранялись, что ограничивало реальные перемены и права большинства населения.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реформы были противоречивыми и носили компромиссный характер между новыми идеями и традиционным порядком.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оценка и критика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просвещённого абсолютизма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стал важным этапом в развитии европейских государств, сочетая власть монархов с идеями прогресса и реформ, хоть и не решив всех социальных проблем.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2026-05-10T16:09:24Z</dcterms:created>
  <dcterms:modified xsi:type="dcterms:W3CDTF">2026-05-10T16:09:24Z</dcterms:modified>
</cp:coreProperties>
</file>