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Дон: идеи, власть и борьба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Идеи, власть и борьба на Дону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в XVIII–XIX веках: спор о праве и власти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на Дону в XVIII–XIX веках спорили о службе, правах, власти и справедливости, а идеи превращались в жалобы, переговоры и протест.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важны два века пограничной жизни: именно столько Дон оставался пространством постоянного столкновения службы, интересов и представлений о свободе.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Хронологические рамки темы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века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пограничной истории делали Дон местом, где политические идеи рождались из повседневных конфликтов.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Донского края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Казацкое ядро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составляло ядро общества и определяло военную, земельную и политическую повестку. Однако внутри самого сословия существовали заметные различия между старшиной и рядовыми казаками.
</a:t>
            </a:r>
            <a:endParaRPr lang="en-US" sz="854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Пришлое 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Крестьянские поселенцы, беглые люди и переселенцы приносили в край собственные ожидания от земли, свободы и повинностей. Их положение нередко обостряло местные споры.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и служилые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Духовенство, купечество и служилые люди связывали Дон с общероссийским пространством. Они участвовали в управлении, хозяйстве и распространении новых представлений о порядке.
</a:t>
            </a:r>
            <a:endParaRPr lang="en-US" sz="898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интересы станиц, хуторов и городков усиливали конкуренцию за землю, ресурсы и влияние. Поэтому конфликты на Дону часто были не только сословными, но и территориальными.
</a:t>
            </a:r>
            <a:endParaRPr lang="en-US" sz="8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самоуправления к усилению центра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войсковые институты постепенно попадали под более жёсткий имперский контроль.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историки реконструируют мысли и настроения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967850" y="1570925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документы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исследователи обращаются к войсковым грамотам и указам: в них видны официальные нормы, представления о порядке и границы допустимого для казачьего общества.
</a:t>
            </a:r>
            <a:endParaRPr lang="en-US" sz="860" dirty="0"/>
          </a:p>
        </p:txBody>
      </p:sp>
      <p:sp>
        <p:nvSpPr>
          <p:cNvPr id="11" name="Text 3"/>
          <p:cNvSpPr txBox="1"/>
          <p:nvPr/>
        </p:nvSpPr>
        <p:spPr>
          <a:xfrm>
            <a:off x="967850" y="22335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участников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анализируются челобитные и переписка. Эти тексты особенно важны, потому что в них люди прямо формулировали жалобы, просьбы и аргументы о справедливости.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967850" y="28961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Следственные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следствий помогают увидеть конфликт изнутри: кто обвинял, кто защищался, какие слова выбирали обе стороны и что считалось нарушением правил.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967850" y="35587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Мемуары и свидетельства современников дополняют картину повседневными наблюдениями. Они позволяют понять настроение, слухи и то, как воспринимались реформы и власть.
</a:t>
            </a:r>
            <a:endParaRPr lang="en-US" sz="875" dirty="0"/>
          </a:p>
        </p:txBody>
      </p:sp>
      <p:sp>
        <p:nvSpPr>
          <p:cNvPr id="14" name="Text 6"/>
          <p:cNvSpPr txBox="1"/>
          <p:nvPr/>
        </p:nvSpPr>
        <p:spPr>
          <a:xfrm>
            <a:off x="967850" y="42213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источников помогает выявить повторяющиеся слова — «вольность», «обида», «старина», «служба». Именно через них историк восстанавливает политический язык эпохи.
</a:t>
            </a:r>
            <a:endParaRPr lang="en-US" sz="8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Служилое государственничество как линия лояльности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как опора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части донской старшины служба империи была не отказом от казачества, а способом сохранить влияние, землю и доступ к карьерному росту в военной системе.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и статус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Лояльность центру нередко сочеталась с требованием признать особое положение войска. Казачья служба понималась как обмен: верность за привилегии и подтверждённые права.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элиты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Служилое государственничество было наиболее заметно там, где военная карьера и доступ к власти зависели от умения действовать в интересах государства.
</a:t>
            </a:r>
            <a:endParaRPr lang="en-US" sz="1188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мировоззрение поддерживало порядок, дисциплину и участие в пограничной защите. Оно ослабляло радикальные настроения, но не снимало споров о границах автономии.
</a:t>
            </a:r>
            <a:endParaRPr lang="en-US" sz="11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вольности и традиционализм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старине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«старине» поддерживала представление, что войско имеет собственные правила и не должно безоговорочно подчиняться внешнему административному нажиму.
</a:t>
            </a:r>
            <a:endParaRPr lang="en-US" sz="743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 выборность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Выборность атаманов и круговое решение дел считались важными признаками казачьего порядка. Попытки ограничить эти практики воспринимались как угроза привычному укладу.
</a:t>
            </a:r>
            <a:endParaRPr lang="en-US" sz="743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свобода передвижения были для многих не абстрактными идеями, а условием выживания. Поэтому любое вмешательство в пользование угодьями вызывало резкое недовольство.
</a:t>
            </a:r>
            <a:endParaRPr lang="en-US" sz="743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протесту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Традиционализм нередко переходил в сопротивление: от жалоб и отказов до скрытого неподчинения. В этом смысле он был не только памятью, но и формой политического поведения.
</a:t>
            </a:r>
            <a:endParaRPr lang="en-US" sz="7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 реформаторство на Дону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носители идей
</a:t>
            </a:r>
            <a:pPr algn="l" indent="0" marL="0">
              <a:lnSpc>
                <a:spcPct val="115000"/>
              </a:lnSpc>
              <a:buNone/>
            </a:pPr>
            <a:r>
              <a:rPr lang="en-US" sz="2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Просветительские идеи приносили чиновники, офицеры и образованные казаки. Они связывали порядок не только с силой, но и с правилом, школой и дисциплиной.
</a:t>
            </a:r>
            <a:endParaRPr lang="en-US" sz="946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Упорядочение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Реформаторство опиралось на представление о полезном управлении: ясные обязанности, единые нормы и более строгий контроль должны были уменьшить хаос и злоупотребления.
</a:t>
            </a:r>
            <a:endParaRPr lang="en-US" sz="91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грамотность рассматривались как средство подготовки служилых людей и хозяйственного развития. Для части общества это было обещанием движения вперёд.
</a:t>
            </a:r>
            <a:endParaRPr lang="en-US" sz="91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Шанс и угроза
</a:t>
            </a:r>
            <a:pPr algn="l" indent="0" marL="0">
              <a:lnSpc>
                <a:spcPct val="115000"/>
              </a:lnSpc>
              <a:buNone/>
            </a:pPr>
            <a:r>
              <a:rPr lang="en-US" sz="2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 реформы воспринимались неоднозначно. Там, где они затрагивали привычные права и землю, они вызывали тревогу и усиливали недоверие к власти.
</a:t>
            </a:r>
            <a:endParaRPr lang="en-US" sz="9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Булавина в 1707–1708 годах показало, что споры о правах и службе могли перейти в открытое сопротивление власти.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Кондратия Булавина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5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1707–1708
</a:t>
            </a:r>
            <a:endParaRPr lang="en-US" sz="6553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годы, когда протест на Дону перешёл в вооружённое выступление.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на Дону одновременно существовали разные политические установки: от поддержки имперской службы до защиты старинных прав и открытого протеста.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мысли: различия и пересечения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касались не только взглядов, но и практики: одни искали защиту через службу и власть, другие — через обычай, реформу или сопротивление.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презентации; материалы о Донском казачьем войске XVIII–XIX вв.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годы обозначили переход от спора о казачьих правах к открытому вооружённому выступлению и сделали тему «вольности» политически опасной для власти.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Булавинского восстания, 1707–1708 гг.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5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1707–1708
</a:t>
            </a:r>
            <a:endParaRPr lang="en-US" sz="6553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 стали временем восстания Кондратия Булавина.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последовательных правления усилили контроль над Донским краем и сделали апелляции к старинным правам важным аргументом в спорах с администрацией.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Петровская и послепетровская административная политика в отношении Дона
</a:t>
            </a:r>
            <a:endParaRPr lang="en-US" sz="6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императорских правления подряд повышали давление на автономию войска.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Пугачёва стало крупнейшим сигналом опасности: приграничные области, включая Дон, увидели, как быстро социальный конфликт превращается в общий кризис.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Пугачёвского восстания, 1773–1775 гг.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5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1773–1775
</a:t>
            </a:r>
            <a:endParaRPr lang="en-US" sz="6553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Пугачёвского восстания усилили страх перед бунтом и спор о пределах власти.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именно шла борьба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перехода от законных форм защиты к силовому сопротивлению по материалам 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крупных реформ в первой половине XIX века затронули управление, службу и землю, поэтому защита интересов всё чаще шла через жалобы и переговоры.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и военные реформы Российской империи первой половины XIX века
</a:t>
            </a:r>
            <a:endParaRPr lang="en-US" sz="6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направления реформ особенно остро воспринимались на Дону.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не прямую линию, а чередование обострений и попыток упорядочить жизнь края через управление, службу и сословные изменения.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времени: от Булавина до позднего XIX века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движения времени протесты становились менее локальными и всё теснее связывались с административными и социальными вопросами.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темы презентации: 1707–1708, 1730–1740-е, 1760–1770-е, 1810–1860-е, 1870–1890-е
</a:t>
            </a:r>
            <a:endParaRPr lang="en-US" sz="62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не сняла земельных и служебных противоречий: после 1861 года Дон всё чаще сталкивался с новыми административными и социальными запросами.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в Российской империи, 1861 г.
</a:t>
            </a:r>
            <a:endParaRPr lang="en-US" sz="692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рубежом, после которого прежние проблемы приняли новые формы.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картина Дона была многоголосой: разные группы по-разному понимали службу, землю и права, поэтому единой позиции у края не складывалось.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линии взглядов постоянно пересекались между собой.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идеи становились действием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Дона в XVIII–XIX веках показывает, что идеи рождались из повседневных конфликтов вокруг службы, земли и прав. Они вели и к лояльности, и к протесту, и к реформам.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2026-07-26T11:37:24Z</dcterms:created>
  <dcterms:modified xsi:type="dcterms:W3CDTF">2026-07-26T11:37:24Z</dcterms:modified>
</cp:coreProperties>
</file>