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Что популярно у молодого поколения?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Тренды, ценности и стиль жизни подростков 14–18 лет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задают ритм трендам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15–18 лет быстрее подхватывают новые форматы, потому что живут в цифровой среде и ежедневно используют видео, стриминг и мессенджеры. Их выбор отражает не только развлечения, но и ценности, стиль общения и представление о себе.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194" y="2225041"/>
            <a:ext cx="3230006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 пространство самовыражения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Stories, reels и короткие видео позволяют быстро показать стиль, настроение и повседневную жизнь. Такой формат удобен для мгновенной реакции и помогает подросткам говорить о себе без длинных объяснений.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используют визуальную эстетику, фильтры, хэштеги и челленджи, чтобы выстраивать узнаваемый образ. Соцсети становятся инструментом personal branding и способом подчеркнуть индивидуальность.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платформа может одновременно развлекать, информировать, связывать друзей и помогать учиться неформально. Поэтому социальные сети встроены в повседневную коммуникацию гораздо глубже, чем просто в досуг.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реакции, комментарии и совместные челленджи создают ощущение принадлежности к группе. Для подростков это важный элемент общения, где мнение сверстников часто влияет на активность и выбор контента.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используемые платформы у 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и быстрый доступ к контенту особенно заметны в привычках подростков, а мессенджеры и сообщества поддерживают ежедневное 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короткие видеоформаты: они быстрее всего дают новые идеи, музыку и челленджи, а остальные платформы дополняют их общением и сообществами.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описанным в теме подростковым цифровым привычкам (без привязки к конкретному опросу).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плейлисты, фрагменты и мгновенный доступ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 настроению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всё чаще выбирают не целый альбом, а трек под конкретное состояние. Важны эмоциональный эффект, удобство поиска и возможность быстро переключаться между жанрами и исполнителями.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секунды песни часто решают её судьбу: запоминающийся припев, отрывок из клипа или viral sound может мгновенно привлечь внимание и сделать трек популярным в сети.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Плейлисты и рекомендации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Подборки в стриминговых сервисах и советы фанатских сообществ помогают открывать новых артистов без долгого поиска. Для подростков это удобный способ сочетать личный вкус и коллективные тренды.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мировые хиты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сделал музыку доступнее, а короткие видео ускорили распространение треков. Поэтому поп, рэп, инди-поп, K-pop и электронная музыка могут стать популярными почти одновременно в разных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слушают музыку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прослушивания показывают, что подросткам важны скорость, персонализация и эмоциональная близость к артисту.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ценят быстрый доступ, эмоциональную вовлечённость и возможность быстро находить новых исполнителей.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молодёжными медиапривычками и современной стриминговой культурой.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Мода: комфорт, индивидуальность и смешение стилей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Oversize, кроссовки и sport casual популярны, потому что удобны в школе, на прогулке и в повседневной жизни. Практичность для подростков часто важнее строгой модной формулы.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Streetwear, vintage и современные спортивные элементы легко сочетаются в одном образе. Такой микс позволяет выглядеть актуально, не отказываясь от личного вкуса и привычного ритма жизни.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Thrift shopping, second-hand вещи и custom-made детали привлекают тех, кто хочет выделиться и одновременно сократить лишнее потребление. Мода всё чаще связывается с экологичностью и ответственностью.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 ценностях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показывает не только вкус, но и принадлежность к группе, социальные взгляды и желание быть замеченным. Поэтому подростковый стиль часто становится формой тихого, но выразительного заявления.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одежды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покупке обычно складывается из практических и социальных факторов, а не из одного-единственного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удобство и цена; мнение сверстников и визуальная привлекательность тоже значимы, но бренд уже не определяет выбор полностью.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описанным в теме факторам подросткового выбора одежды.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4755" y="2248379"/>
            <a:ext cx="589800" cy="52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64671"/>
            <a:ext cx="589800" cy="471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e-sports как социальный центр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стали не просто развлечением, а привычным способом провести время, потренировать реакцию и испытать себя в соревновательной среде.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чаты и Discord-серверы помогают находить друзей, обсуждать стратегии и чувствовать себя частью группы, даже если игроки живут в разных городах.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и e-sports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и киберспорт делают игру более значимой: подростки следят за матчами, сравнивают уровень игроков и учатся понимать командную динамику.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Стримеры и 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стримов и клипов помогает быстрее включаться в культуру игры. Подростки перенимают язык сообщества, обсуждают победы и используют лексику teamwork и challenge.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становится частью игровой культуры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постепенное вовлечение через интерес, пробу, общение и регулярное участие в сообществе.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Eco-friendly habits as a modern value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экологичность стала не модным лозунгом, а привычным способом жить: меньше покупать лишнего, бережнее относиться к вещам и чаще выбирать решения, которые экономят ресурсы.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простые действия: многоразовая бутылка, сортировка отходов, повторное использование вещей, экономия бумаги и отказ от ненужных распечаток в пользу цифровых заметок.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потреблением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поведение всё чаще связано с conscious consumption: подростки сравнивают товары, обращают внимание на качество и ищут способы сократить количество пластика и одноразовых покупок.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освоить лексику, связанную с environment, responsibility и habits, а также показывает, что маленькие ежедневные шаги формируют устойчивый стиль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894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Everyday eco-friendly actions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of common habits, practical examples and their effects in everyday life.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дают заметный эффект, если повторяются регулярно и становятся частью повседневного поведения.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lifestyle practices and everyday eco-habits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 and self-care culture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всё чаще используют слова stress, anxiety, burnout, boundaries и support, потому что разговор о состоянии человека становится более открытым и точным.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routines for sleep, journaling, sports, digital detox и спокойные паузы без уведомлений, которые помогают восстановить внимание и эмоциональное равновесие.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среде укрепляется норма: не скрывать трудности, а обсуждать их уважительно и просить о поддержке, когда нагрузка становится слишком высокой.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вместо жёсткости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Self-care больше не воспринимается как слабость; напротив, это осознанный способ сохранять balance, confidence и способность справляться с учёбой и общением.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sources of stress for teenagers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связано с учёбой и экзаменами; социальные сети усиливают сравнение с другими и делают эмоциональную нагрузку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подростков имеет одновременно академическую и эмоциональную природу, поэтому важны баланс, поддержка и уверенность.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типичным источникам подросткового стресса; 2025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Skills that matter for the future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интерес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замечает сферу, которая кажется ему полезной и увлекательной: язык, код, дизайн, публичные выступления или финансовая грамотность.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результаты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Портфолио, конкурс, олимпиада или стажировка дают обратную связь и помогают увидеть сильные стороны, которые важно развивать дальше.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на практике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пробует направление через онлайн-курсы, школьные проекты, кружки или короткие задания, чтобы понять, насколько оно подходит ему лично.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траектории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вариантов обучения и будущей работы подросток делает более осознанный выбор и связывает навыки с долгосрочными целями.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выбирают будущую профессию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интерес постепенно превращается в осознанный выбор через пробу, обратную связь и сравнение вариантов.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48" y="2367705"/>
            <a:ext cx="3014918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Memes, slang and fast communication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Мемы, эмодзи, стикеры и голосовые сообщения позволяют передавать смысл быстрее, чем длинный текст, и делают общение более живым и эмоционально точным.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Сленг и культурные отсылки помогают подросткам узнавать «своих», создавать общую атмосферу и ощущать себя частью группы, где важны похожие коды общения.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подростковой речи часто встречаются английские слова и выражения, которые смешиваются с русским языком и поддерживают эффект современности, иронии и лёгкости.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 формулы распространяются стремительно: одно выражение может стать популярным за считаные дни, а затем так же быстро выйти из употребления.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sources of information seem most trustworthy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ценят источники, с которыми можно быстро обсудить информацию и проверить её на практическую полезность и понятность.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строится не только на статусе, но и на прозрачности, опыте и полезности для повседневной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относительного доверия к источникам информации в подростковой среде; 2025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unites the young generation today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визуальность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объединяет привычка получать информацию быстро и в наглядной форме: через короткие видео, изображения, реакции и динамичный обмен сообщениями.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молодого поколения особенно важны отклик, участие и ощущение сообщества, поэтому тренды сильнее распространяются там, где есть диалог и совместный опыт.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Аутентичность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ценят свободу самовыражения, право на индивидуальность и возможность выбирать стиль, интересы и способы общения без навязанных шаблонов.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становится устойчивым, когда он не только привлекателен, но и полезен, а также отражает социальную осознанность и общие ценности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 synthesis: trends reveal values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hot with the young generation — это не только мода, музыка или приложения, но и язык идентичности, общения, обучения и заботы о себе. Именно ценности делают тренды устойчивыми.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2026-05-31T16:39:05Z</dcterms:created>
  <dcterms:modified xsi:type="dcterms:W3CDTF">2026-05-31T16:39:05Z</dcterms:modified>
</cp:coreProperties>
</file>