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 непериодические бесконечные десятичные дроби
</a:t>
            </a:r>
            <a:endParaRPr lang="en-US" sz="3319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 устроены бесконечные записи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бесконечные дроби важны в алгебре
</a:t>
            </a:r>
            <a:endParaRPr lang="en-US" sz="230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помогает считать, измерять и сравнивать числа. Одни дроби дают повтор, другие — нет. По этому признаку удобно различать рациональные и иррациональные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бесконечная десятичная дробь
</a:t>
            </a:r>
            <a:endParaRPr lang="en-US" sz="2516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последней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десятичная дробь продолжается без конца, поэтому у неё не бывает последней цифры после запятой. Запись читают до многоточия, которое показывает незавершённость числа.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дробей после запятой возникает одинаковый блок цифр, который повторяется снова и снова. Такой повтор делает запись периодической и легко узнаваемой.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примерами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бесконечных записей: 0,333… 2,4545… 3,141592… Они помогают увидеть разницу между повторяющимися и неповторяющимися дробями.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многоточия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в конце записи означает, что число продолжается дальше. Его нельзя считать обычным знаком сокращения: оно показывает именно бесконечность десятичной дроби.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без повтора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случаях цифры после запятой не образуют повторяющегося участка. Тогда запись остаётся бесконечной, но не становится периодической.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повторяющийся блок, дробь периодическая; если повтора нет, запись непериодическая и обычно относится к иррациональным числам.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десятичной записи чисел из курса алгебры 8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главный признак каждой записи и помогает сразу увидеть разницу между двумя видами бесконечных десятичных дробей.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периодических и непериодических дробей
</a:t>
            </a:r>
            <a:endParaRPr lang="en-US" sz="192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бесконечной десятичной дроби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наличию повторяющегося блока цифр в записи числа.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примеры: 1/3, 2/7, 5/6, π, √2, e.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дробей с повтором и без повтора
</a:t>
            </a:r>
            <a:endParaRPr lang="en-US" sz="23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рациональных дробей повтор может быть очень коротким или длинным, а у иррациональных чисел он не появляется вовсе.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повторяющегося блока отличает рациональные записи от иррациональных; именно это видно на сравнении двух групп чисел.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 запись периодической дроби
</a:t>
            </a:r>
            <a:endParaRPr lang="en-US" sz="2661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скобках помогает не перепутать повторяющийся участок с обычными цифрами числа. По ней сразу видно, какая часть продолжается бесконечно и где начинается повтор.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выделяют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запись было удобнее читать, период обычно берут в скобки. Например, 0,41(6) означает, что после 41 бесконечно повторяется цифра 6, а 2, (13) — что повторяется блок 13.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 — это часть десятичной записи, которая бесконечно повторяется. Он может состоять из одной цифры или из нескольких цифр подряд, если именно такой фрагмент возвращается снова.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96" y="1160879"/>
            <a:ext cx="343338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и периодическая запись
</a:t>
            </a:r>
            <a:endParaRPr lang="en-US" sz="2256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обыкновенную дробь можно записать в виде конечной или периодической десятичной дроби. Это удобный способ представления рациональных чисел в вычислениях.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 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десятичная запись содержит повторяющийся блок, число можно выразить отношением двух целых чисел. Поэтому такие записи относят к рациональным.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запись тоже рациональна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дробь имеет конечную десятичную запись, она всё равно рациональна. Её можно представить через знаменатель 10, 100, 1000 и так далее.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7/8 = 0,875; 1/6 = 0,1(6); 5/11 = 0, (45). Эти записи показывают, что рациональные числа могут быть как конечными, так и периодическими.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дробь при делении даёт определённый тип записи: либо конечную, либо периодическую. Это помогает заранее предсказать вид результата.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обыкновенных дробей на десятичные в курсе алгебры 8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и их десятичная запись
</a:t>
            </a:r>
            <a:endParaRPr lang="en-US" sz="224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результат деления определяет, будет ли запись конечной или периодической.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примеров: ¼, 2/5, 7/9, 3/8, √2, √5, 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в десятичной записи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записать точно или с повтором, а иррациональные — только бесконечной непериодической записью.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 десятичной записи указывает на рациональность числа; отсутствие периода — важный признак иррациональных чисел.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Непериодические дроби и иррациональные числа
</a:t>
            </a:r>
            <a:endParaRPr lang="en-US" sz="2062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повторяющегося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Непериодическая десятичная дробь продолжается бесконечно, но в ней не возникает одинакового фрагмента, который повторялся бы снова и снова. Поэтому запись не можно завершить или свести к периоду.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иррациональными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соответствуют иррациональным числам. Их нельзя представить в виде отношения двух целых чисел, поэтому десятичная запись у них никогда не становится конечной и не переходит в повтор.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π, √2, √3 и e. В задачах они появляются как точные математические числа, но их десятичные записи всегда только приближённые, потому что полного повтора в них нет.
</a:t>
            </a:r>
            <a:endParaRPr lang="en-US" sz="1302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нельзя выделить период и число выглядит как бесконечная последовательность без шаблона, это признак непериодической дроби. В школьных задачах такие числа обычно задают с многоточием.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непериодические числа
</a:t>
            </a:r>
            <a:endParaRPr lang="en-US" sz="253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число π
</a:t>
            </a:r>
            <a:pPr algn="l" indent="0" marL="0">
              <a:lnSpc>
                <a:spcPct val="90000"/>
              </a:lnSpc>
              <a:buNone/>
            </a:pPr>
            <a:r>
              <a:rPr lang="en-US" sz="4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считают длину окружности или площадь круга, появляется число π. Оно связано с любыми круговыми объектами — от колеса до часов. На рисунке удобно показать окружность как главный источник этого числа.
</a:t>
            </a:r>
            <a:endParaRPr lang="en-US" sz="122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корень из двух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√2 возникает, если найти диагональ квадрата со стороной 1. Это пример из геометрии, где наглядно видно, как простая фигура приводит к непериодической записи. Иллюстрация квадрата помогает связать формулу с чертежом.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число e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e используют в задачах о росте, процентах и изменении величин. Оно часто встречается там, где процесс идёт непрерывно. На схеме можно добавить график роста, чтобы показать его прикладной смысл.
</a:t>
            </a:r>
            <a:endParaRPr lang="en-US" sz="116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непериодические числа
</a:t>
            </a:r>
            <a:endParaRPr lang="en-US" sz="253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периодическую дробь
</a:t>
            </a:r>
            <a:pPr algn="l" indent="0" marL="0">
              <a:lnSpc>
                <a:spcPct val="90000"/>
              </a:lnSpc>
              <a:buNone/>
            </a:pPr>
            <a:r>
              <a:rPr lang="en-US" sz="2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 делении натуральных чисел появляется повторяющийся блок цифр и как его обозначают скобками.
</a:t>
            </a:r>
            <a:endParaRPr lang="en-US" sz="266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записи зависит от знаменателя и от того, заканчивается ли деление без остатка или даёт повторяющийся цикл.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деления обыкновенных дробей на натуральные числа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результат деления связан с видом десятичной записи и позволяет увидеть разницу между конечной и периодической формой.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вид десятичной записи получается при делении
</a:t>
            </a:r>
            <a:endParaRPr lang="en-US" sz="190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дробь нужно сократить. Только тогда видно, какие простые множители входят в знаменатель и можно ли получить конечную десятичную запись.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2 и 5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состоит лишь из множителей 2 и 5, запись заканчивается. Так работают, например, 1/8 и 3/20.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другие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остаются 3, 7, 11 и другие простые числа, возникает период. Поэтому 1/3, 1/6 и 5/11 записываются как периодические дроби.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одних дробей есть период, а у других нет
</a:t>
            </a:r>
            <a:endParaRPr lang="en-US" sz="203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периодов для обыкновенных дробей из школьного курса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периода у разных дробей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периодов у дробей могут сильно различаться, даже если сами дроби кажутся простыми и одинаково «удобными» для 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или длинный период не зависит от внешней сложности дроби; важен только повтор в записи после деления.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бесконечных дробей
</a:t>
            </a:r>
            <a:endParaRPr lang="en-US" sz="2032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0,999… меньше 1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0,999… не означает число чуть меньше единицы: она равна 1,0. Это важно помнить, когда сравнивают бесконечные десятичные дроби на числовой прямой.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Обрезать запись раньше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бесконечную дробь остановить слишком рано, получится только приближённое значение. Для точного ответа нужно учитывать всю запись, особенно когда в ней есть период или многоточие.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период и случайный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повтор цифр означает периодическую дробь. Настоящий период должен бесконечно повторяться по одному и тому же правилу, а не встречаться случайно несколько раз подряд.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наличие или отсутствие повторяющегося блока после запятой; по нему легко отличить периодическую запись от непериодической.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распознавания вида десятичной записи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записи по примеру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 вид числа по его записи: заканчивается ли она, имеет ли период или продолжается без повторяющегося блока.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 алгебре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дроби помогают переводить обыкновенные дроби в десятичную запись и обратно. Это удобно при вычислениях и проверке ответов, когда нужно перейти от одной формы числа к другой.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Непериодические дроби показывают, что не каждое число можно точно записать в виде обыкновенной дроби. Так легче различать рациональные и иррациональные числа в школьных задачах.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приближениями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геометрии, физике и измерениях часто используют приближённые значения. Знание видов десятичных дробей помогает понимать, где ответ точный, а где он записан только приблизительно.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распознавать период и отсутствие повтора, ему проще проверить вычисления и заметить ошибку в записи числа, формуле или результате деления.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десятичная дробь имеет повторяющийся блок и связана с рациональными числами, а непериодическая не имеет повтора и относится к иррациональным. Это основа темы в 8 классе.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2026-05-29T10:30:46Z</dcterms:created>
  <dcterms:modified xsi:type="dcterms:W3CDTF">2026-05-29T10:30:46Z</dcterms:modified>
</cp:coreProperties>
</file>