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числительные: что это и зачем они нужны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назвать группу точно и по-русски?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собирательных числительных в русском языке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 русском языке не одинаковы по смыслу: одни называют точное количество, другие — порядок, а собирательные показывают группу как единое целое.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чаще всего используются двое, трое и четверо, потому что именно эти формы звучат наиболее естественно.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языка; грамматические справочники по морфологии
</a:t>
            </a:r>
            <a:endParaRPr lang="en-US" sz="68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 собирательных числительных обычно выделяют в школьной грамматике.
</a:t>
            </a:r>
            <a:endParaRPr lang="en-US" sz="196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391983"/>
            <a:ext cx="3929100" cy="1606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 форма: краткая таблица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число, собирательную форму и типичный пример употребления.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2–4 встречаются чаще остальных и лучше всего закрепляются на знакомых примерах.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употребления собирательных числительных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6851" y="2145390"/>
            <a:ext cx="690900" cy="55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0403" y="1466300"/>
            <a:ext cx="651038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055" y="2242435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9823" y="1466300"/>
            <a:ext cx="578700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какими словами сочетаются собирательные числительные
</a:t>
            </a:r>
            <a:endParaRPr lang="en-US" sz="2239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 естественно употребляются с существительными, называющими людей: двое мальчиков, трое друзей, четверо ребят. Так подчёркивается именно группа, а не отдельные единицы по одной.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Детёныши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особенно часто встречаются с названиями детёнышей: трое щенят, четверо котят, пятеро утят. В таких сочетаниях собирательное значение звучит очень понятно и естественно.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двое, трое, четверо подходят и к парным предметам: двое ножниц, трое саней, четверо очков. Здесь важно, что предмет воспринимается как пара или комплект.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только во множественном числе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без формы единственного числа тоже могут сочетаться с собирательными числительными: двое суток, трое ворот, четверо щипцов. В таких случаях обычный счёт по одной единице невозможен.
</a:t>
            </a:r>
            <a:endParaRPr lang="en-US" sz="98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собирательные числительные встречаются чаще всего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такие формы чаще всего закрепляются через понятные бытовые примеры, поэтому их удобно изучать на знакомых словах.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зона употребления — люди и детёныши животных; остальные случаи важны, но встречаются реже.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 правилам употребления в школьной грамматике
</a:t>
            </a:r>
            <a:endParaRPr lang="en-US" sz="78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по дороге в школу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 друзей идут по утренней улице и обсуждают расписание на день. Такая форма звучит естественно, потому что речь идёт о небольшой группе людей, которую удобно воспринимать как одно целое.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Коробка с котятами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Трое котят устроились в коробке и почти не двигаются. Здесь собирательное числительное помогает передать не просто количество, а мягкий образ маленькой группы животных, которая воспринимается вместе.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санки у дома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крыльца стоят двое саней, готовых к поездке. В этом примере форма показывает предметы, которые обычно считают не поштучно, а как парный или составной набор.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повседневной речи
</a:t>
            </a:r>
            <a:endParaRPr lang="en-US" sz="3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правильную форму
</a:t>
            </a:r>
            <a:endParaRPr lang="en-US" sz="286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основан на значении существительного и его грамматических признаках.
</a:t>
            </a:r>
            <a:endParaRPr lang="en-US" sz="9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и количественные числительные: главное различие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 называют предметы по одному и помогают получить точный счёт: два карандаша, три яблока, четыре окна. Их смысл — перечисление без объединения в особую группу.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 употребляются тогда, когда важна не отдельность предметов, а их общность: двое ребят, трое щенят, четверо друзей. Они воспринимаются как цельная группа.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особенно заметно в оттенке значения: количественные передают число, а собирательные подчёркивают совместность и естественнее звучат в специальных сочетаниях.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по примерам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примерах видно, что выбор формы зависит не только от числа, но и от значения существительного и того, как группа воспринимается в речи.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формы реже количественных, но точнее передают смысл там, где предметы воспринимаются как единое целое.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примеры по правилам употребления собирательных числительных
</a:t>
            </a:r>
            <a:endParaRPr lang="en-US" sz="77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употребления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 особенно уместны, когда нужно назвать небольшую группу людей как единое целое: двое братьев, трое друзей, пятеро школьников. Такая форма звучит естественно и помогает избежать тяжеловесности.
</a:t>
            </a:r>
            <a:endParaRPr lang="en-US" sz="1162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часто используют со словами, которые обозначают парные или связанные предметы: двое ножниц, трое саней, четверо брюк. В таких сочетаниях обычный счёт по одному звучит менее точно.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устойчивых выражениях собирательные формы помогают сохранить привычный и грамматически правильный вариант. Поэтому в учебной и официальной речи они важны не только как правило, но и как признак точности.
</a:t>
            </a:r>
            <a:endParaRPr lang="en-US" sz="1182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помнить: выбор формы зависит не от самого числа, а от значения слова. Если предметы или лица воспринимаются как группа, собирательное числительное подходит лучше, чем обычное количественное.
</a:t>
            </a:r>
            <a:endParaRPr lang="en-US" sz="119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52470"/>
            <a:ext cx="3950100" cy="10746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форма невозможна или нежелательна
</a:t>
            </a:r>
            <a:endParaRPr lang="en-US" sz="3117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где собирательные формы не подходят и почему в этих случаях выбирают обычные количественные числительные.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двое, трое, четверо обычно не сочетаются с большинством обычных существительных женского рода; здесь естественнее количественные числительные.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употребления числительных в русском языке; школьная грамматика
</a:t>
            </a:r>
            <a:endParaRPr lang="en-US" sz="6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366" y="1736867"/>
            <a:ext cx="401539" cy="401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23030" y="3926085"/>
            <a:ext cx="351347" cy="4015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98059" y="2840609"/>
            <a:ext cx="482270" cy="3858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 словах только во множественном числе
</a:t>
            </a:r>
            <a:endParaRPr lang="en-US" sz="2735" dirty="0"/>
          </a:p>
        </p:txBody>
      </p:sp>
      <p:sp>
        <p:nvSpPr>
          <p:cNvPr id="7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03744" y="1739421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формы единственного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ножницы, очки, санки, ворота, сутки и щипцы не имеют формы единственного числа, поэтому с ними часто употребляются собирательные числительные.
</a:t>
            </a:r>
            <a:endParaRPr lang="en-US" sz="984" dirty="0"/>
          </a:p>
        </p:txBody>
      </p:sp>
      <p:sp>
        <p:nvSpPr>
          <p:cNvPr id="9" name="Text 3"/>
          <p:cNvSpPr txBox="1"/>
          <p:nvPr/>
        </p:nvSpPr>
        <p:spPr>
          <a:xfrm>
            <a:off x="3481312" y="3928630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счёт не всегда подходит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попытаться сказать два суток или три ножниц, получится ошибка. Для таких слов нужно запомнить особое правило и подбирать собирательную форму по смыслу.
</a:t>
            </a:r>
            <a:endParaRPr lang="en-US" sz="1012" dirty="0"/>
          </a:p>
        </p:txBody>
      </p:sp>
      <p:sp>
        <p:nvSpPr>
          <p:cNvPr id="10" name="Text 4"/>
          <p:cNvSpPr txBox="1"/>
          <p:nvPr/>
        </p:nvSpPr>
        <p:spPr>
          <a:xfrm>
            <a:off x="2121789" y="2835295"/>
            <a:ext cx="233102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идёт как для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сочетаниях число выражает не отдельные предметы, а целую пару или набор: двое ножниц, трое суток, четверо саней. Это делает выражение точнее и естественнее.
</a:t>
            </a:r>
            <a:endParaRPr lang="en-US" sz="9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появляются там, где форма кажется похожей на правильную, но нарушает правило сочетаемости.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трудности связаны с женским родом и словами pluralia tantum: именно здесь нужно особенно внимательно проверять форму числительного.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ученических ошибок по теме «Собирательные числительные»
</a:t>
            </a:r>
            <a:endParaRPr lang="en-US" sz="78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50" y="1040426"/>
            <a:ext cx="4683900" cy="18296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075" y="2898573"/>
            <a:ext cx="4716600" cy="1828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635" y="1423850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о двух братьях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автор пишет: двое братьев отправились в лес. Такая форма сразу делает героев ближе друг к другу, словно они действуют как одна команда. В чтении это звучит мягко и по-русски естественно.
</a:t>
            </a:r>
            <a:endParaRPr lang="en-US" sz="1243" dirty="0"/>
          </a:p>
        </p:txBody>
      </p:sp>
      <p:sp>
        <p:nvSpPr>
          <p:cNvPr id="7" name="Text 1"/>
          <p:cNvSpPr txBox="1"/>
          <p:nvPr/>
        </p:nvSpPr>
        <p:spPr>
          <a:xfrm>
            <a:off x="399625" y="3335786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страницах учебника и рассказа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учебном тексте можно встретить: трое учеников сделали вывод, а в рассказе — двое щенят спрятались под крыльцо. Собирательные числительные помогают быстро представить небольшую группу и делают описание живым, без лишних повторов.
</a:t>
            </a:r>
            <a:endParaRPr lang="en-US" sz="1091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80000"/>
            <a:ext cx="8790600" cy="4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собирательные числительные звучат в литературе и речи
</a:t>
            </a:r>
            <a:endParaRPr lang="en-US" sz="2207" dirty="0"/>
          </a:p>
        </p:txBody>
      </p:sp>
      <p:sp>
        <p:nvSpPr>
          <p:cNvPr id="9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377" y="2069417"/>
            <a:ext cx="552900" cy="49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8393" y="1519575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605" y="2082125"/>
            <a:ext cx="552900" cy="55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собирательные числительные работают в предложении
</a:t>
            </a:r>
            <a:endParaRPr lang="en-US" sz="2282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Собирательное числительное может называть действующих лиц в роли подлежащего: двое вошли, трое вышли. В таких предложениях оно обозначает группу как одно целое.
</a:t>
            </a:r>
            <a:endParaRPr lang="en-US" sz="1185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может быть и дополнением: увидел троих, позвал двоих. Здесь числительное зависит от глагола, но сохраняет значение группы и указывает на количество людей или животных.
</a:t>
            </a:r>
            <a:endParaRPr lang="en-US" sz="1103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роли определения числительное уточняет существительное: у четверых ребят был мяч. Оно помогает точно описать состав группы и делает предложение более информативным.
</a:t>
            </a:r>
            <a:endParaRPr lang="en-US" sz="1190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правильно ли употреблено числительное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шаг за шагом выбрать между собирательной и количественной формой.
</a:t>
            </a:r>
            <a:endParaRPr lang="en-US" sz="90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для запоминания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самые частые формы: двое, трое, четверо. Именно они чаще всего встречаются в речи и помогают назвать небольшую группу людей, детёнышей животных или парные предметы.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обычное и женского рода, обычно выбирают количественные формы: две, три, четыре. Так говорят: две тетради, три девочки, четыре книги — без лишней ошибки.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быстрый способ проверки — подставить пример. Если сочетание звучит странно, значит, форма выбрана неверно; тогда нужно подобрать более подходящий вариант по смыслу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на примерах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важно не только узнать число, но и определить, какой тип числительного подходит к существительному по смыслу и форме.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формы нужны там, где есть люди, детёныши, парные предметы или слова только во множественном числе; в остальных случаях берут количественные.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«Собирательные числительные»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числительные: коротко о главном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 нужны, чтобы назвать группу как одно целое. Если помнить, с какими словами они сочетаются, речь становится точной, грамотной и естественной.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2026-05-23T09:47:45Z</dcterms:created>
  <dcterms:modified xsi:type="dcterms:W3CDTF">2026-05-23T09:47:45Z</dcterms:modified>
</cp:coreProperties>
</file>