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и Крит в эпоху бронзы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дворцы, море и письма древнего Эгейского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и материк: перекрёсток древнего мира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оказался на пути между Египтом, Малой Азией и Балканами, поэтому здесь рано развились торговля и обмен идеями. На материке появились сильные центры власти, особенно в Микенах и Тиринфе.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1900 лет
</a:t>
            </a:r>
            <a:endParaRPr lang="en-US" sz="542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длилась эпоха бронзы в Эгейском мире, меняя ремёсла, торговлю и устройство общества.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схема эпохи бронзы в Эгейском мире, по материалам школьного курса истории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 время бронза стала основой оружия, орудий труда и обмена между землями.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Кносский дворец — главный центр Крита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дворцовый комплекс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Кносс был не просто домом правителя, а целым центром жизни острова. В нём располагались склады, мастерские, помещения для обрядов и множество комнат для управления хозяйством.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дворце хранили зерно, масло и другие продукты в больших сосудах. Это показывало, что дворцовая власть контролировала сбор урожая, распределение запасов и труд многих людей.
</a:t>
            </a:r>
            <a:endParaRPr lang="en-US" sz="1108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 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Кносса украшали яркие росписи с быками, морскими животными и праздничными сценами. Такие изображения передавали интерес минойцев к природе, движению и красивой жизни.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 крепких стен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Кноссе почти не было мощных укреплений, потому что жители полагались на море и торговые связи. Для Крита важнее были обмен, ремёсла и морское общение, чем постоянная война.
</a:t>
            </a:r>
            <a:endParaRPr lang="en-US" sz="11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как менялись центры силы: от ранних поселений к дворцам Крита и затем к укреплённой микенской Греции.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эпохи бронзы в Эгейском мире
</a:t>
            </a:r>
            <a:endParaRPr lang="en-US" sz="273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минойцев предшествовал подъёму микенцев, а кризис около 1200 года до н. э. резко изменил весь регион.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хронология Эгейской бронзы, по данным учебных исторических схем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минойцев на Крите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вместо стен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Минойцы строили дворцы без высоких крепостных стен. Их островной мир был связан прежде всего с морем, а безопасность и богатство обеспечивали торговые пути и контакты с другими землями.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сады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хозяйства были зерно, оливки и виноград. Из этих культур получали хлеб, масло и вино, а также продукты для обмена и хранения в дворцовых складах.
</a:t>
            </a:r>
            <a:endParaRPr lang="en-US" sz="962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труд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минойских городах работали гончары, ткачи, ювелиры и мастера по металлу. Их изделия не только использовали в быту, но и отправляли на обмен в другие области Эгейского мира.
</a:t>
            </a:r>
            <a:endParaRPr lang="en-US" sz="929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как склад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собирал урожай, хранил его в больших сосудах и затем распределял между жителями и работниками. Так правители могли управлять запасами и поддерживать порядок в хозяйстве.
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островная и материковая части Эгейского мира развивались по-разному, хотя и были связаны торговлей и письменностью.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Крит отличался от материковой Греции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был более открытым и морским, а материковая Греция — более укреплённой и воинственной.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минойской и микенской культур по археологическим данным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Фрески, которые рассказывают о жизни минойцев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Прыжок через быка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известных тем минойских росписей — прыжки через быка. Такие сцены передают движение, ловкость и, вероятно, важные обряды или праздники, в которых участвовали жители дворцов.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 красках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стенах дворцов часто появлялись дельфины, рыбы и морские волны. Эти изображения показывают, насколько тесно жизнь критян была связана с морем и морской торговлей.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 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изображали женщин в нарядной одежде, цветы, лилии и птиц. Яркие минеральные краски делали помещения светлыми и нарядными, подчёркивая богатство и вкус дворцовой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 дворцовый центр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дворец собирал, хранил и распределял ресурсы в минойско-микенском мире.
</a:t>
            </a:r>
            <a:endParaRPr lang="en-US" sz="9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Письменность: первые записи для учёта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письмо 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Крите использовали линейное письмо А. Учёные пока не прочитали его полностью, поэтому многие тексты остаются загадкой, хотя сами знаки известны археологам.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письмо Б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микенцы приспособили линейное письмо Б для греческого языка. Это стало важным шагом: теперь можно было точнее вести записи о хозяйстве и собственности.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для сказок, а для счёта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табличек не рассказывает истории и не передаёт письма. На них отмечали продукты, скот, ткани и другие запасы, которые приходили во дворец или выдавались оттуда.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дворце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записи помогали правителям контролировать большое хозяйство и распределять ресурсы. Благодаря табличкам мы сегодня узнаём, как организованы были минойские и микенские центры власти.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связывали острова и побережья, поэтому вместе с товарами быстро распространялись новые ремёсла, приёмы строительства и морские знания.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обменивали между землями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опиралась на продукты и изделия повседневного спроса, а её эффект был шире: она объединяла культуры Восточного Средиземноморья.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археологии Эгейского мира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Микенская Греция: крепости и воины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Микенцы выбирали для поселений возвышенности, чтобы легче было защищать правителя, склады и сокровища. Такие крепости помогали контролировать окрестные земли и дороги.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Циклопические стены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Оборонительные стены строили из огромных камней, плотно подгоняя их друг к другу. Поздние греки считали, что такие сооружения могли возвести только великаны-циклопы.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ванакса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главе общества стоял ванакс — верховный правитель, которому подчинялись знать, воины и чиновники. Его власть опиралась на крепость, оружие и запасы дворца.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микенском мире ценились оружие, боевые колесницы и умение защищать свою землю. Поэтому жизнь здесь была более строгой и воинственной, чем на Крите.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символа власти в Микенах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Львиные ворота — вход в крепость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посетителем открывался мощный каменный портал, над которым возвышался рельеф с двумя львицами. Он сразу показывал: за стенами находится центр силы, где правитель контролирует богатство, людей и оборону города.
</a:t>
            </a:r>
            <a:endParaRPr lang="en-US" sz="1011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в царских гробницах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микенских захоронениях археологи нашли украшения, оружие и знаменитые погребальные маски. Эти находки рассказывают о высоком положении знати и о том, как важно было показать статус даже после смерти.
</a:t>
            </a:r>
            <a:endParaRPr lang="en-US" sz="10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312957"/>
            <a:ext cx="4039800" cy="19307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памятники показывают, как по-разному развивались дворцовые центры Крита и крепости материковой Греции.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археологические памятники эпохи бронзы
</a:t>
            </a:r>
            <a:endParaRPr lang="en-US" sz="2572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памятников показывает два типа общества: морской дворцовый Крит и более укреплённую, военную материковую Грецию.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по памятникам Эгейской бронзы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не имел одной причины: разные бедствия ослабляли хозяйство и власть одновременно, делая дворцы уязвимыми.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бронзовый мир пришёл в упадок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возник из сочетания природных, военных и хозяйственных факторов, поэтому разрушение старого порядка произошло быстро и широко.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археологическим данным о конце дворцовой эпохи Эгейского мира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разрушались дворцы и старый порядок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и последствий кризиса дворцовой системы в конце эпохи бронзы.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Крите и Микенах в мифах и науке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дворцов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Минотавре, Тесее и Троянской войне сохранили память о древних правителях, крепостях и далеких морских путешествиях.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Шлиман начал раскопки в Микенах и привлёк внимание учёных к реальным памятникам, стоящим за греческими преданиями.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Артур Эванс исследовал Кносс на Крите и открыл миру минойскую цивилизацию, доказав, что мифы опирались на настоящую историю.
</a:t>
            </a:r>
            <a:endParaRPr lang="en-US" sz="10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людей эпохи бронзы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стада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работало в полях и пасло скот. Урожай зерна, оливок и винограда был основой питания, а лишнее отправляли в дворцовые склады.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быт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домах держали запасы в глиняных сосудах, пользовались простой утварью и носили одежду из шерсти и льна. Такие вещи были практичными и долговечными.
</a:t>
            </a:r>
            <a:endParaRPr lang="en-US" sz="1108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 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чаще всего были хлеб, оливки, инжир, рыба и вино, разбавленное водой. Пища зависела от сезона и того, что удавалось вырастить или поймать.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труд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лепили посуду, ткали ткани, обрабатывали металл и дерево. Их работа обеспечивала дворцы, торговлю и повседневные нужды жителей поселений.
</a:t>
            </a:r>
            <a:endParaRPr lang="en-US" sz="11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Эгейской бронзы стало заметно и позже: в политике, культуре, ремёслах и способах обмена между городами.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эпоха бронзы дала будущей Греции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дворцов, торговли и письма подготовил почву для развития древнегреческого мира в последующие века.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Эгейской бронзы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бронзы создала в Эгейском мире первые крупные центры власти, торговли и письма. Крит и Микены по-разному, но одинаково сильно повлияли на будущее Греции.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эпохи бронзы в Эгейском мире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2026-06-02T04:04:25Z</dcterms:created>
  <dcterms:modified xsi:type="dcterms:W3CDTF">2026-06-02T04:04:25Z</dcterms:modified>
</cp:coreProperties>
</file>