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особенности строения цветковых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— основа жизни, с уникальными органами и значением для экосистем.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роль цветковых растений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цветковые появились 140 миллионов лет назад. Они формируют экосистемы, участвуют в круговороте воды и углерода, обеспечивая пищу и материалы для живых организмов повсеместно.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цветкового растения и их функции
</a:t>
            </a:r>
            <a:endParaRPr lang="en-US" sz="3088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основа питания и закрепления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погружён в почву, всасывает воду и минеральные вещества, а также удерживает растение. Он формирует крепкую основу для жизнедеятельности растения.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Стебель: транспорт и опора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обеспечивает транспорт воды и питательных веществ между корнем и листьями, поддерживая структуру растения и поднимая органы к свету.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 плод: размножение и защита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отвечает за образование семян, привлекая опылителей, а плод защищает семена и способствует их распространению в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корневых систем и их значение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мочковатой системе главного корня нет, вместо него множество тонких боковых корней. Это типично для злаков, например, пшеницы, укрепляющих растение и эффективно поглощающих влагу.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системе главный корень доминирует, проникая глубоко в почву. Такая корневая система характерна для фасоли и помогает растению добывать влагу из глубоких слоёв.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типы стеблей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 и цветы, обеспечивая их вертикальное расположение для доступа к свету и воздуха.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транспортирует воду, минеральные вещества и органические соединения между частями растения, обеспечивая жизнедеятельность.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травянистых и древесных стеблей видны в структуре и прочности — от мягких у одуванчика до твёрдых у берёзы.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и фотосинтез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и листовая пластинка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черешка, соединяющего его со стеблем, и широкой листовой пластинки, которая обеспечивает поглощение света для фотосинтеза.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и мякоть листа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покрыт тонкой кожицей для защиты, внутри расположена мякоть с хлоропластами, где происходит процесс фотосинтеза — создание питательных веществ.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устьица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микроскопические устьица на поверхности листа осуществляется обмен газами — поступление углекислого газа и выделение кислорода и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 его функция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защищает внутренние части цветка на ранних стадиях развития и поддерживает структуру цветка.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из ярких лепестков привлекает опылителей запахом и цветом, способствуя процессу опыления.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мужские органы, производят пыльцу для оплодотворения женских клеток цветка.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женский орган, принимает пыльцу и обеспечивает развитие семян и плодов после опыления.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движения воды и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поглощения и распределения веществ в цветковом растении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агенты опыления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Ветроопыляемые растения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рожь образуют невзрачные цветки без запаха, выделяя большое количество пыльцы, которая распространяется ветром для опыления других растений.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Насекомоопыляемые растения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и клубника имеют яркие ароматные цветки, привлекающие пчёл и бабочек. Насекомые переносят пыльцу, обеспечивая опыление и образование плодов.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плоды: структура и распространение
</a:t>
            </a:r>
            <a:endParaRPr lang="en-US" sz="284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состоит из оболочки, зародыша и запасов питательных веществ, необходимых для прорастания и развития нового растения.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образуется из цветка после опыления и служит защитным покрытием для семян, а также помогает их распространению.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семян разнообразны: животные съедают сочные плоды, ветер и вода переносят сухие семена на большие расстояния.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и двудольные растения: основные отличия
</a:t>
            </a:r>
            <a:endParaRPr lang="en-US" sz="2264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однодольных растений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имеют одну семядолю в семени, что влияет на их строение. У них параллельное жилкование листьев и мочковатая корневая система, как у кукурузы или лилии. Эти признаки помогают легко отличить их от двудольных.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двудольных растений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характеризуются двумя семядолями, сетчатым жилкованием листьев и стержневой корневой системой. Примеры — роза, фасоль и дуб. Эти морфологические черты обеспечивают разнообразие форм и функций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44964"/>
            <a:ext cx="4133400" cy="19755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однодольных и двудольных растений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морфологические признаки, помогающие определять принадлежность растения к одной из двух групп.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отличия помогают быстро классифицировать растения и понять их биологические особенности.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насчитывается более 300 тысяч видов цветковых растений — основа растительного мира на планете.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ботанический каталог,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цветковых: статистика
</a:t>
            </a:r>
            <a:endParaRPr lang="en-US" sz="304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Астровые и бобовые составляют большую часть видов, что отражает их экологическую и экономическую значимость.
</a:t>
            </a:r>
            <a:endParaRPr lang="en-US" sz="12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Суккуленты, такие как алоэ и кактусы, способны накапливать воду в специальных тканях, что позволяет им выживать в жарких, засушливых местах.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Лианы, примером которых является виноград, используют окружающие растения как опору, что помогает им достигать света в густых лесах.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цветковых к разным условиям среды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Эпифиты, например орхидеи, растут на других растениях без вреда им, благодаря чему получают лучший доступ к солнечному свету.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функций цветковых растений позволяет им занимать различные экологические ниши — от пустынь до болот и тропических лесов.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в сельском хозяйстве
</a:t>
            </a:r>
            <a:endParaRPr lang="en-US" sz="3058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зерновых культур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рис — главные пищевые культуры, обеспечивающие миллиарды людей углеводами. Эти растения выращиваются на больших площадях по всему миру, играя ключевую роль в продовольственной безопасности.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волокна в хозяйстве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 хлопчатник служат основой для текстильной промышленности. Из их волокон получают ткани, обеспечивающие одежду и промышленные материалы, важные для экономики многих стран.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растительных масел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и рапс широко культивируются ради ценных масел, которые применяются в пищевой промышленности и для технических целей. Их выращивание способствует развитию аграрного сектора.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Медоносные растения и их роль для пчёл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 и клевер являются важными источниками нектара и пыльцы, которые питают пчёл и способствуют развитию здоровых ульёв.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Гречиха и иван-чай отличаются обильным цветением, что обеспечивает пчёлам продолжительный период сбора меда в регионах с различным климатом.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пчёлами повышает урожайность многих сельскохозяйственных культур, что делает медоносные растения важными для агрономии и экологии.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и лекарственные цветковые
</a:t>
            </a:r>
            <a:endParaRPr lang="en-US" sz="305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садов — декоративные растения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Розы, тюльпаны и гладиолусы украшают парки и сады, радуя глаз разнообразием форм и цветов. Их выращивают для эстетического удовольствия и создания уютной атмосферы.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Ромашка: природное лекарство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широко используется в медицине для лечения кожных и желудочных заболеваний благодаря своим противовоспалительным свойствам и мягкому воздействию.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Лечебные свойства календулы и зверобоя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Календулу применяют как природный антисептик, а зверобой считается натуральным стимулятором иммунитета, помогая организму бороться с простудой и стрессом.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играют ключевую роль в жизни насекомых, обеспечивая необходимые ресурсы для разных жизненных процессов.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отчёт, 2022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цветковых в экосистемах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насекомых зависит от цветковых для питания и размножения, подчеркивая их важность в экосистемах.
</a:t>
            </a:r>
            <a:endParaRPr lang="en-US" sz="12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охрана цветковых растений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ботаника изучает форму и функции органов цветковых растений для понимания их адаптаций к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оценивают влияние хозяйственной деятельности на численность видов, анализируя состояние природных сообществ.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более 500 видов цветковых включены в Красную книгу, что свидетельствует о необходимости охраны и восстановления их популяций.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Мероприятия по сохранению включают создание природных заповедников и программы по воспроизводству редких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необходимость сохранения цветковых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сложное строение цветковых обеспечивают их ключевую роль в природе и экономике. Их защита — залог устойчивого развития и сохранения природного наследия для будущих поколений.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2026-05-08T14:12:48Z</dcterms:created>
  <dcterms:modified xsi:type="dcterms:W3CDTF">2026-05-08T14:12:48Z</dcterms:modified>
</cp:coreProperties>
</file>