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двух одинаковых мышек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станете внимательными сыщиками: найдёте две одинаковые карточки среди похожих мышек.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информатика в 1 классе
</a:t>
            </a:r>
            <a:endParaRPr lang="en-US" sz="1809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в 1 классе — это про внимание, аккуратность и умение замечать детали. Мы учимся смотреть на картинки, сравнивать, соблюдать простые правила и работать дружно. Такая игра помогает запоминать и не спешить, сохраняя хорошее настроение.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карточки с мышками
</a:t>
            </a:r>
            <a:endParaRPr lang="en-US" sz="1786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мышки с разными позами и деталями: ушки, хвостики, бантики и цвет. Две карточки полностью совпадают, как будто их положили рядом из одной пачки. Их задача — быть «самыми близнецами».
</a:t>
            </a:r>
            <a:endParaRPr lang="en-US" sz="1564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Остальные мышки похожи, но отличия маленькие и прячутся в деталях. Это может быть форма хвоста, цвет бантика, положение лапок, рисунок на одежде или направление взгляда. Поэтому внимательно сравнивать нужно всегда.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отличия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игры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найти две одинаковые карточки среди многих похожих изображений. Сначала сравниваем крупные признаки: цвет, примерный размер и позу мышки. Это помогает быстро сузить круг поиска.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переходите к мелким деталям: ушкам, бантику, хвосту, пятнышкам и даже фону. Часто именно небольшая разница подсказывает, что пара пока не найдена.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сравнения важно не торопиться и проверять шаг за шагом. Если хочется выбрать «почти такую же» карточку — сделайте паузу и убедитесь, что различий не осталось.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пара — это совпадение всех деталей. Когда вы находите её, карточки становятся «близнецами», а игра превращается в точное и аккуратное наблюдение, как на настоящем расследовании.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группе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каждому ребёнку удаётся заметить что-то своё. Один внимательнее смотрит на цвет, другой сравнивает хвостик, третий проверяет бантик или ушки. Так деталей становится больше, чем в одиночку.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договаривается спокойно: говорит по очереди и слушает без перебивания. Если ответы разные, карточки проверяют снова. Общая проверка помогает избежать случайных ошибок и сделать вывод увереннее.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принадлежит всем участникам. Когда один нашёл подсказку, остальные могут подтвердить её. А если не получилось с первого раза — команда поддерживает и продолжает поиск вместе.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поиск пары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во время игры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смотреть сначала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замечаются самые большие признаки: цвет мышки, положение лапок, размер ушек и форма хвоста. Такой порядок помогает не путаться и быстрее понять, с какой карточкой сравнивать дальше.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переключается на мелочи: бантик, пятнышки, узор на одежде и поворот головы. Если крупные детали совпали, именно мелкая разница обычно решает, верна ли пара.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порядке сравнение становится спокойнее: вы двигаетесь от главного к второстепенному. В результате ответ получается точнее, а команда меньше спорит и быстрее приходит к общему решению.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дружной команды
</a:t>
            </a:r>
            <a:endParaRPr lang="en-US" sz="2273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команде важно говорить спокойно, не перебивать и слушать друг друга. Если два ребёнка предлагают разные ответы, карточки проверяются ещё раз, как будто вы работаете с лупой и ищете улики.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работает лучше, когда каждый помогает и никто не торопится. Для такой игры особенно нужны терпение, уважение и добрые слова: они поддерживают внимание и помогают довести поиск до правильной пары.
</a:t>
            </a:r>
            <a:endParaRPr lang="en-US" sz="1705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 среди карточек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Рассматривайте порциями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рядами или небольшими группами. Так легче удерживать в голове, что уже проверяли, и меньше шансов перепрыгнуть на лишние карточки.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Сравнивайте по две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только две мышки за один раз. Сначала ищите совпадение, а не мешайте разные варианты между собой, чтобы сравнение было ясным.
</a:t>
            </a:r>
            <a:endParaRPr lang="en-US" sz="155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 возвращайтесь к проверенному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карточки уже проверили, не возвращайте их снова в поиск. Этот порядок помогает сохранить внимание и помнить, что именно выбрали или отложили.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смотреть только на цвет и не замечать маленькие отличия. Мышки могут казаться одинаковыми, но бантик, хвост или пятнышки иногда меняются, и тогда пара будет не той.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выбрать первую похожую карточку без проверки. Если не сравнить ушки, хвост и детали на одежде, можно «поймать» почти-близнеца и пропустить настоящую пару.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группа спешит и не успевает договориться. Когда мнения появляются сразу, но не проверяются вместе, команда может решить наугад. Важно сделать паузу и пройти шаги сравнения спокойно.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такой игре полезны, если после них дети ещё раз сравнивают картинки. Тогда промах превращается в урок: вы учитесь смотреть внимательнее и находить совпадение точнее.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внимательных глаз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мышек по одному признаку за раз: сначала ушки, потом хвост. Так глаза не путаются, а вы быстрее находите закономерность. Затем сравните бантик и пятнышки, чтобы убедиться в совпадении.
</a:t>
            </a:r>
            <a:endParaRPr lang="en-US" sz="1768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сверху вниз и слева направо, как маленькие сыщики. Если карточки почти одинаковые, решает именно мелкая деталь: она показывает, где спряталась нужная пара.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пара не нашлась сразу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для проверки похожих карточек при поиске двух полностью одинаковых мышек.
</a:t>
            </a:r>
            <a:endParaRPr lang="en-US" sz="139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500" y="1581400"/>
            <a:ext cx="891000" cy="79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89450"/>
            <a:ext cx="891000" cy="71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группе искать легче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ребёнка свой взгляд на картинку: один замечает цвет, другой различает форму хвоста, третий рассматривает рисунок на одежде. В группе деталей видно больше, чем по одному.
</a:t>
            </a:r>
            <a:endParaRPr lang="en-US" sz="1568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сравнивают и обсуждают, проще заметить несостыковку. Общий ответ появляется быстрее, если участники говорят по очереди и внимательно слушают объяснения друг друга без спешки.
</a:t>
            </a:r>
            <a:endParaRPr lang="en-US" sz="1568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вместо догадок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кажется, что карточки совпали, группа может сразу перепроверить. Так уменьшается количество случайных ошибок и поиск становится аккуратным и спокойным для всех.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после находки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одинаковая пара найдена, положите две карточки рядом и ещё раз проверьте глазами. Бывает, что сначала совпадает только “главное”, поэтому быстрая повторная проверка очень важна.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пару убирают из набора или откладывают в сторону. Отметьте успех спокойным общим радостным моментом и обязательно похвалите каждого участника за внимательность, даже если поначалу ошиблись.
</a:t>
            </a:r>
            <a:endParaRPr lang="en-US" sz="168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развивает внимание к деталям и умение сравнивать изображения. Ребёнок учится замечать не только крупные признаки, но и мелочи, которые решают исход. Это делает наблюдение системным.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привычка проверять ответ: прежде чем сказать “нашёл”, нужно убедиться глазами. Также тренируются спокойная очередь и умение слушать одноклассников, не перебивая и не торопясь.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ошибки дети не сдаются: они возвращаются к сравнению и находят правильную пару. Для урока информатики это особенно полезно, потому что такие задания укрепляют аккуратность и наблюдательность.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эта игра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роли в команде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можно распределить роли так, чтобы всем было понятно, чем заниматься. Один ребёнок сравнивает карточки, другой перепроверяет, третий следит за порядком просмотренных изображений и чтобы ничего не пропустить.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что делает при поиске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организация делает игру спокойной: никто не остаётся без дела. Каждый участник получает своё “важное задание”, а общий поиск превращается в маленькую дружную команду, где помогают друг другу.
</a:t>
            </a:r>
            <a:endParaRPr lang="en-US" sz="1499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роли помогают команде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раунд поиска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во время одного прохода по карточкам: от выбора до удаления найденной пары.
</a:t>
            </a:r>
            <a:endParaRPr lang="en-US" sz="1245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2650" y="1376750"/>
            <a:ext cx="654900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0881" y="1376750"/>
            <a:ext cx="573038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игры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замечают совпадения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раундов дети начинают быстрее видеть одинаковые изображения. Они чаще удерживают в голове сравнение и не “скачут” между карточками, поэтому поиск становится результативнее.
</a:t>
            </a:r>
            <a:endParaRPr lang="en-US" sz="13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Внимательнее к мелким отличиям
</a:t>
            </a:r>
            <a:pPr algn="l" indent="0" marL="0">
              <a:lnSpc>
                <a:spcPct val="100000"/>
              </a:lnSpc>
              <a:buNone/>
            </a:pPr>
            <a:r>
              <a:rPr lang="en-US" sz="128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точнее рассматривают детали: бантик, пятнышки, форму хвоста и другие небольшие признаки. Из-за этого даже самые похожие мышки перестают казаться одинаковыми “на глаз”.
</a:t>
            </a:r>
            <a:endParaRPr lang="en-US" sz="1287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Спокойнее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появляется привычка договариваться и обсуждать без лишних эмоций. Дети увереннее распределяют внимание между участниками и вместе приходят к проверенному решению.
</a:t>
            </a:r>
            <a:endParaRPr lang="en-US" sz="1262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проверяют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закрепляется привычка: перед тем как выбрать пару, ещё раз взглянуть и убедиться. Поэтому меньше торопливых ошибок, а выбор становится более аккуратным и осознанным.
</a:t>
            </a:r>
            <a:endParaRPr lang="en-US" sz="135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игра вызывает хорошее настроение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“Ой, кажется, нашёл!”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большом наборе карточек всё смешивается, и даже возникает смешное сомнение: “А вдруг не та?” Но стоит заметить маленькую деталь, глаза светятся. Когда пара наконец совпадает, в классе появляется радостное “Ура!” и дружный смех.
</a:t>
            </a:r>
            <a:endParaRPr lang="en-US" sz="127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удивления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карточки почти не отличаются, и поиск напоминает маленькую тайну. Дети сравнивают ушки, хвост и бантик, и вдруг — точное совпадение. Это удивляет и радует, как будто вы нашли скрытый секрет на картинках.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поддерживает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сомневается, группа помогает: один проверяет деталь, другой предлагает посмотреть ещё раз. В такие моменты даже сложное задание кажется интересным. Поддержка превращает поиск в весёлую совместную работу, а не в соревнование.
</a:t>
            </a:r>
            <a:endParaRPr lang="en-US" sz="1211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двух одинаковых мышек показывает, как важны внимание, терпение и умение сравнивать детали. В группе дети учатся договариваться, слушать друг друга и радоваться общему успеху.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2026-05-14T09:17:21Z</dcterms:created>
  <dcterms:modified xsi:type="dcterms:W3CDTF">2026-05-14T09:17:21Z</dcterms:modified>
</cp:coreProperties>
</file>