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семейная Натальи Мелеховой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долг и личная трагедия в судьбе Натальи Мелеховой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семья в эпоху 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Шолохова семейный мир донских казаков проходит испытание войной, революцией и распадом привычного уклада. Через судьбы героев писатель показывает, как исторические события ломают дом, родственные связи и человеческую надежду на устойчивость.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Мелехова в системе образов романа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— жена Григория и мать его детей; ее образ связан прежде всего с домом, повседневным трудом и ответственностью за семейный порядок.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противопоставлении Аксинье она воплощает тишину, терпение, религиозность и верность, которые в казачьем мире считаются основой женской нравственной опоры.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характер раскрывает не внешняя активность, а внутренняя стойкость: Наталья умеет страдать молча и сохранять достоинство даже в неустроенной семейной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7707" y="2057985"/>
            <a:ext cx="318158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донском казачьем мире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казачьем мире означает не только жильё, но и устойчивость, порядок и защищённость. Поэтому разрушение семейного дома воспринимается как личная катастрофа.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понимается как связь поколений, благодаря которой сохраняются имя, память и уклад рода. Для Натальи это не отвлечённая идея, а жизненная обязанность.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труд поддерживает семью материально и нравственно. Наталья принимает заботу о доме как естественную часть женского долга, а не как вынужденную повинность.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уклад требует уважения к старшим, верности слову и ответственности перед родом. Именно поэтому семейный конфликт в романе имеет не частный, а общественный смысл.
</a:t>
            </a:r>
            <a:endParaRPr lang="en-US" sz="117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как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этом мире — знак будущего и смысл продолжения семьи. Для Натальи материнство становится главным подтверждением её принадлежности к Мелеховым и к родовой памяти.
</a:t>
            </a:r>
            <a:endParaRPr lang="en-US" sz="11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держится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связана с пространством избы, где каждое движение подчинено заботе о порядке и близких. В её повседневности нет показной героики, но есть тихая собранность, благодаря которой дом остаётся живым и защищённым.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труд как форма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раскрывается через работу, терпение и умение не терять самообладания. Шолохов показывает Наталью не как пассивную жертву, а как женщину, которая удерживает внутреннее достоинство в условиях постоянного семейного напряжения.
</a:t>
            </a:r>
            <a:endParaRPr lang="en-US" sz="888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и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Натальей особенно заметны дети, домашние вещи и привычные казачьи детали быта. Эти образы помогают увидеть, что её сила не отделима от тревоги: чем дороже для неё семья, тем болезненнее каждое её разрушение.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как хранительница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Натальи и Григория как источник конфликта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внутреннего разрыва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оказывается между семейным долгом, страстью и сомнениями. Наталья, напротив, стремится к верности, спокойствию и ясности, которых брак не даёт.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союза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не становится для Натальи и Григория союзом подлинной душевной близости. Отсутствие любви с самого начала делает отношения хрупкими и неустойчивыми.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удержать семью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потрясений она старается сохранить дом и связь с мужем. Однако постепенное истощение показывает, что личное терпение не может отменить разрушения отношений.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боль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Ревность, измена и унижение превращают семейную жизнь в постоянное испытание. Наталья переживает конфликт глубоко и без внешнего протеста, сохраняя внешнюю сдержанность.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между долгом и личным чувством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выборе почти не остаётся места для личного счастья: даже чувство к Григорию проходит через призму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опорами Натальи становятся долг и материнство; именно они определяют её решения и сдерживают личное желание.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Натальи Мелеховой по роману М. А. Шолохова «Тихий Дон»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для Натальи не сводится к заботе о быте: оно придаёт её жизни нравственный смысл и связывает её с продолжением рода Мелеховых.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рождением детей усиливается её чувство ответственности за дом, а любовь к ребёнку становится главным источником внутренней силы и готовности терпеть.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Потеря, тревога и страх за детей делают её судьбу особенно трагической: через материнство Шолохов показывает хрупкость семейного счастья в романе.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как смысл судьбы Натальи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и Аксинья: две модели женской судьбы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в романе соотносятся любовь, дом и личная свобода.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и Аксинья представляют две противоположные жизненные линии: семейный долг и личное чувство. Обе судьбы трагичны, но трагедия каждой имеет свою причину.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женских образов в романе М. А. Шолохова «Тихий Дон»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Религиозность и нравственная стойкость героини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без слабости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смирение не означает безвольность: оно становится способом пережить боль, не разрушая себя окончательно. В этом проявляется тихая, но твёрдая сила характера.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миропонимание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воспринимает жизнь через представления о грехе, терпении и прощении. Это придаёт её поступкам внутреннюю строгость и нравственную определённость.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героини важно сохранить духовную чистоту и не изменить собственной совести. Поэтому даже молчаливое страдание в её образе приобретает высокий нравственный смысл.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глубина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взгляд на мир делает семейную драму Натальи не только бытовой, но и внутренне духовной. Её боль связана с вопросом о правде, долге и прощении.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семейного конфликта в судьбе Натальи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событий, раскрывающих постепенное нарастание семейного кризиса в романе М. А. Шолохова.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 образа Натальи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почти никогда не говорит о своих чувствах прямо. Ее сдержанность делает скрытую боль заметной именно в паузах и недосказанности.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ее внутренний мир через жесты, взгляд и повседневные движения. Даже короткая деталь становится знаком напряжения и обиды.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моменты героиня не устраивает громких сцен, а старается удержать дом и достоинство. Так раскрывается ее нравственная стойкость.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Глубинный надлом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накопление утрат приводит к внутреннему истощению. Психологическая правда образа особенно сильна потому, что трагедия показана без внешнего пафоса.
</a:t>
            </a:r>
            <a:endParaRPr lang="en-US" sz="10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слышна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казачьего быта дом у Шолохова становится пространством тревоги и ожидания. Здесь видны простые вещи: печь, стол, детские голоса и женский труд, который удерживает семью от распада.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как трещина в укладе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возникает спор, личная боль сразу превращается в угрозу привычному порядку. В этих эпизодах особенно ощутимы унижение, ревность и невозможность вернуть утраченное доверие.
</a:t>
            </a:r>
            <a:endParaRPr lang="en-US" sz="104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в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болезни, ухода за детьми и ожидания Григория Наталья раскрывается как хранительница дома. Через эти детали семейная тема получает живое, осязаемое звучание и становится особенно убедительной.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в которых особенно заметна мысль семейная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показывает, что в патриархальном мире женское счастье зависит не от личного желания, а от брака, семейного порядка и признания со стороны мужа.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любовь остается без полной взаимности, однако героиня не теряет достоинства. В этом проявляется сила человека, который умеет терпеть, не унижая себя.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подчеркивает цену внутренней верности: она поддерживает нравственную высоту Натальи, но одновременно делает ее судьбу особенно болезненной и трагической.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позволяет увидеть положение женщины в традиционном обществе шире, чем частную драму, — как вопрос о праве на счастье и уважение.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женского счастья в образе Натальи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судьбы Натальи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резкие взлеты, а постепенное угасание внутренней опоры героини на фоне семейных испытаний.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спадов над подъемами подтверждает: личная драма Натальи развивается как путь к надлому, а не к примирению.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последовательности ключевых эпизодов романа М. А. Шолохова «Тихий Дон»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основные семейные ценности проявляются в поведении героини и влияют на развитие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ценности поддерживают ее нравственную силу, но именно они делают конфликт неразрешимым: чем выше верность долгу, тем тяжелее личная цена.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Натальи Мелеховой в романе М. А. Шолохова «Тихий Дон»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в образе Натальи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Натальи для романа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делает семейную тему главным нравственным критерием романа: по ее судьбе особенно ясно видно, насколько хрупким оказывается человеческое счастье в условиях исторической смуты.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ее переживания Шолохов показывает распад не только семьи, но и самого уклада жизни, в котором дом, материнство и верность раньше были устойчивой опорой.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Натальи превращает роман в произведение о совести, долге и цене любви, поэтому историческая картина в нем неотделима от глубокого психологического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 к героине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героини подчеркнуты скромность, нравственная ясность и отсутствие расчета. Эти черты делают ее особенно светлой на фоне общего семейного разлада.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явно склоняется на сторону Натальи: ее боль не осуждается, а воспринимается как подлинное человеческое страдание, заслуживающее понимания и сострадания.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Самоотверженность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способна думать о других раньше, чем о себе. Такая готовность к жертве вызывает уважение и усиливает драму несбывшегося семейного счастья.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героиню в простых домашних ситуациях, и именно это делает ее живой, близкой читателю и по-настоящему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мотивы, связанные с Натальей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бытовых и нравственных мотивов показывает, что образ героини строится одновременно на земной повседневности и внутреннем духовном напряжении.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дети образуют смысловой центр, а верность и страдание раскрывают цену этой опоры; вера и жертва придают образу нравственную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Семантический анализ образа Натальи Мелеховой в романе М. А. Шолохова «Тихий Дон»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семейная правда Натальи Мелеховой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Натальи убеждает, что семейная верность в мире Шолохова — не бытовая деталь, а нравственный выбор. Ее трагедия показывает, как историческая смута разрушает личное счастье.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2026-05-20T04:23:54Z</dcterms:created>
  <dcterms:modified xsi:type="dcterms:W3CDTF">2026-05-20T04:23:54Z</dcterms:modified>
</cp:coreProperties>
</file>