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5800" y="1802850"/>
            <a:ext cx="56403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ты заблудился в лесу: что важно знать каждому школьнику
</a:t>
            </a:r>
            <a:endParaRPr lang="en-US" sz="2016" dirty="0"/>
          </a:p>
        </p:txBody>
      </p:sp>
      <p:sp>
        <p:nvSpPr>
          <p:cNvPr id="4" name="Text 1"/>
          <p:cNvSpPr txBox="1"/>
          <p:nvPr/>
        </p:nvSpPr>
        <p:spPr>
          <a:xfrm>
            <a:off x="355800" y="465885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55800" y="2627550"/>
            <a:ext cx="50421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Спокойствие, сигнал, тепло и номер 112 спасают в лесу.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лесу легко потеряться
</a:t>
            </a:r>
            <a:endParaRPr lang="en-US" sz="2229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Потеряться можно не только в незнакомом лесу, но и на привычной тропе. Дождь, темнота, усталость и слабая связь быстро усложняют ориентирование, особенно у детей.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остановись и не иди дальше наугад. Несколько медленных вдохов помогут успокоиться и не совершить лишних шагов в сторону от знакомого места.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 последнюю понятную точку маршрута: тропу, поляну, ручей, дорогу или место отдыха. Затем проверь телефон, время, воду, фонарь, свисток и тёплую одежду.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взрослые или группа, оставайся вместе. Не отходи в одиночку, потому что общие действия помогают быстрее подать сигнал и дождаться помощи.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действия, когда стало понятно, что заблудился
</a:t>
            </a:r>
            <a:endParaRPr lang="en-US" sz="19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в лесу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действовать спокойно и без лишнего риска, если потерялся ориентир.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безопасное место для ожидания помощи
</a:t>
            </a:r>
            <a:endParaRPr lang="en-US" sz="1983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 и заметно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выбрать сухой участок, который легко увидеть издалека. Подойдут край поляны, широкая просека, заметная тропа или место рядом с крупным ориентиром.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лучше избегать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уходить в густые заросли, овраги, болота или к обрывам. Там труднее подать сигнал, легче промокнуть, замёрзнуть и получить травму.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540691"/>
            <a:ext cx="4646100" cy="25895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полезно брать с собой в лес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лесной безопасности для школьников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набор вещей помогает дольше сохранять силы и безопаснее дождаться помощи.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полезными оказываются вещи, которые дают связь, свет, заметность и возможность сохранять силы.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холодную и сырую погоду человек быстрее теряет силы, поэтому защита от переохлаждения особенно важна.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всего в первые часы в лесу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заметные сигналы дают наибольший эффект, а вода и спокойствие помогают не ухудшить состояние.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правилам поведения в лесу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50" y="1553053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50" y="2435735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925" y="3297168"/>
            <a:ext cx="33705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850" y="4199041"/>
            <a:ext cx="511200" cy="408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подавать сигнал о помощи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помогает, если рядом есть люди, но он быстро утомляет. Лучше кричать коротко и с паузами, чтобы не потерять силы и не сорвать голос.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Зови голосом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коротких свиста подряд — удобный и заметный сигнал. Свисток слышен дальше, чем крик, и требует меньше сил, особенно если ты устал или замёрз.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свисток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Фонарь полезен в сумерках и ночью. Им можно подавать повторяющиеся вспышки и делать себя заметнее для спасателей, которые ищут в лесу.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Свети фонарём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одежда и отражающие элементы хорошо видны днём. Если рядом безопасно, можно встать у дерева или на открытом месте, чтобы тебя было проще заметить.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себя заметнее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делать нельзя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паниковать и бежать без ориентира. Чем быстрее и хаотичнее движения, тем дальше можно уйти от места, где тебя ещё могли быстро найти.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идти глубже в лес, если тропа уже потеряна. Это делает поиск сложнее, а риск травмы, холода и усталости — выше.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пробовать незнакомые ягоды, грибы и растения. Даже если они выглядят съедобными, среди них бывают ядовитые и очень опасные для здоровья.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пить воду из лужи или неизвестного ручья без проверки. Нельзя разделяться с группой и идти на случайные звуки, просветы или крики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идти: как выбрать направление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Двигайся только по понятному ориентиру: вдоль тропы, просеки, ручья или к краю леса. Лучше сохранять одно направление, чем постоянно сворачивать и терять путь.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видишь следы людей, указатели или широкую дорогу, используй их как подсказку. Но не выбирай путь только потому, что он кажется короче: безопасный ориентир важнее.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позвонить в 112 из леса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появлении связи: коротко, чётко и без лишних перемещений.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266" y="1515502"/>
            <a:ext cx="3877468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лесных ориентиров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ориентирования и безопасности в лесу.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ориентиры помогают выбраться безопаснее и не уводят человека в рискованную сторону.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безопасный ориентир важнее кратчайшего пути; лучше выбирать заметное и понятное направление, а не идти в сторону риска.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пасмурную погоду и к вечеру тропы хуже различимы, поэтому даже знакомый маршрут кажется незнакомым.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лесу теряются чаще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хуже видимость и холоднее воздух, тем выше риск ошибки; особенно осторожными нужно быть детям и пожилым людям.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 типичным условиям повышенного риска в лесу.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425" y="1412329"/>
            <a:ext cx="511200" cy="40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237" y="2077064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425" y="2801706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544" y="3484420"/>
            <a:ext cx="308963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25" y="4181428"/>
            <a:ext cx="44940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тепло и силы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застегни куртку, расправь капюшон и по возможности замени мокрые вещи сухими. Сырая одежда быстро отнимает тепло и делает человека слабее.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одежда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голову уходит много тепла, поэтому шапка, капюшон или даже повязанный платок помогают дольше не мёрзнуть. Это особенно важно в ветер и сырость.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Покрытая голова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помощь уже близко, не бегай и не трать силы на лишние переходы. Спокойное ожидание помогает сохранить энергию и не усилить усталость.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движения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 лучше понемногу, чтобы не перегружать организм и не расходовать запас сразу. Вода помогает не терять силы, но её нужно беречь.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маленькими глотками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перекус лучше использовать экономно, особенно если неизвестно, сколько придётся ждать. Еда поддерживает силы, но не должна расходоваться без необходимости.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по чуть-чуть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помощь нужна особенно срочно
</a:t>
            </a:r>
            <a:endParaRPr lang="en-US" sz="241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травмы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боль, кровотечение, сильный испуг или стало трудно двигаться, нужно как можно быстрее подать сигнал и остаться в безопасном месте.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наступлением темноты и холода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Вечер, резкое похолодание и дождь быстро ухудшают ситуацию. Без укрытия человек теряет тепло, устаёт и может окончательно сбиться с пути.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пропала связь и рядом нет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без сопровождения это повод для срочного поиска. Чем дольше он остаётся без сигнала, тем выше риск замёрзнуть и не найти дорогу.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спасатели видят повторяющиеся сигналы и знают примерное место, поиск идёт быстрее и точнее.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быстрее найти человека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Связь, заметность и неподвижность у понятного ориентира дают лучший результат, чем попытка уйти самостоятельно.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практических правил лесной безопасности и поиска людей.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остановилась на широкой тропе, и взрослый быстро пересчитал всех по именам. Один ученик держит яркий рюкзак, чтобы его сразу было видно, а у другого в руках карта и компас. Все ждут только в безопасном месте.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считает детей у тропы
</a:t>
            </a:r>
            <a:endParaRPr lang="en-US" sz="1384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деревья закрывают обзор, ребята идут плотнее и отвечают друг другу по очереди. Если кто-то замедляется, группа не уходит вперёд. Такой порядок делает прогулку спокойнее и снижает риск потеряться даже на знакомом маршруте.
</a:t>
            </a:r>
            <a:endParaRPr lang="en-US" sz="106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Перекличка помогает не отстать
</a:t>
            </a:r>
            <a:endParaRPr lang="en-US" sz="1294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заранее выбрал место для привала: сухой участок рядом с тропой, где никого не приходится искать. Дети стоят рядом, не разбредаются и не отходят в сторону, чтобы потом легко вернуться к группе.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только там, где это безопасно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лесу во время похода или прогулки
</a:t>
            </a:r>
            <a:endParaRPr lang="en-US" sz="178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действуют спасатели и близкие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поиска после сообщения о пропаже ребёнка в лесу.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остановись и не делай резких шагов. Спокойный человек лучше слышит звуки вокруг, замечает ориентиры и не расходует силы впустую, даже если очень страшно.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Подавай сигнал голосом, свистком или фонарём и оставайся там, где тебя легче увидеть. Не ешь неизвестные ягоды, грибы и растения, потому что они могут быть ядовитыми.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появилась связь, звони 112 и коротко расскажи, где ты и что видишь. Эти простые правила помогают дождаться помощи без лишнего риска и лишних блужданий.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нужно запомнить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спасают подготовка и спокойствие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взять нужные вещи, помнить номер 112 и не паниковать, лес становится гораздо безопаснее. Простые действия в первые минуты помогают сохранить силы и быстрее дождаться помощи.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2026-05-20T22:21:37Z</dcterms:created>
  <dcterms:modified xsi:type="dcterms:W3CDTF">2026-05-20T22:21:37Z</dcterms:modified>
</cp:coreProperties>
</file>