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image" Target="../media/image-19-15.png"/><Relationship Id="rId16" Type="http://schemas.openxmlformats.org/officeDocument/2006/relationships/image" Target="../media/image-19-16.png"/><Relationship Id="rId17" Type="http://schemas.openxmlformats.org/officeDocument/2006/relationships/image" Target="../media/image-19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на уроке русского языка в 3 классе
</a:t>
            </a:r>
            <a:endParaRPr lang="en-US" sz="2953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понятно, вежливо и по делу.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устная речь важна третьекласснику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помогает отвечать у доски, пересказывать тексты, работать в паре и просить о помощи. Она нужна каждый день: в учебе, в общении и даже при подготовке к чтению и письму.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2599675"/>
            <a:ext cx="90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0344" y="2509675"/>
            <a:ext cx="675000" cy="9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устная речь бывает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1751012" y="2222318"/>
            <a:ext cx="234000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разговор двух или нескольких людей. В нём вопросы, ответы, уточнения и короткие реплики помогают быстро обмениваться мыслями и не терять нить беседы.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131199" y="2222318"/>
            <a:ext cx="234000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Монолог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длинное высказывание одного человека: рассказ, пересказ или описание. Здесь важно говорить связно, по порядку и не забывать главное, как будто ведёшь слушателя за руку.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хороший ответ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устный ответ начинается по теме и заканчивается завершённой мыслью. В нём есть полные предложения, точные слова и понятный порядок событий, без лишней путаницы.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третьеклассника особенно важны три признака: ответ по теме, ясные слова и связь между частями высказывания. Тогда слушателю легко понять, что хотел сказать ученик.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вопроса к полному ответу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ребёнок шаг за шагом строит устный ответ на уроке.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говорить связно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называет тему и подводит слушателя к разговору. Это помогает сразу понять, о чём будет речь.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идут главные факты, события или признаки. Здесь особенно нужны слова-помощники: сначала, потом, после этого.
</a:t>
            </a:r>
            <a:endParaRPr lang="en-US" sz="1173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завершении звучит вывод или короткое окончание. Фраза «наконец» помогает красиво поставить точку, а не просто убежать со сцены.
</a:t>
            </a:r>
            <a:endParaRPr lang="en-US" sz="1173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главная мысль и опорные слова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о чём говорится в тексте или ответе. Она отвечает на вопрос: что именно мы сейчас рассказываем, объясняем или пересказываем?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сообщает самое важное. Это то, что автор или ученик хочет особенно выделить, чтобы слушатель не пропустил смысл и понял замысел.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слова напоминают ключевые предметы, действия и признаки. Они помогают не забыть главное при пересказе, описании картинки и рассказе по плану.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делает речь живой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состоит из силы голоса, пауз, темпа и ударения. С её помощью вопрос звучит по-особому, а сообщение — спокойно и уверенно, без скучного бормотания.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 звучит мягко и доброжелательно. Когда ребёнок умеет менять интонацию, речь становится выразительной, а слушателям проще понять настроение и смысл сказанного.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диалог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вежливого разговора между собеседниками.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88387"/>
            <a:ext cx="720000" cy="57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16387"/>
            <a:ext cx="720000" cy="7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948" y="3648244"/>
            <a:ext cx="720000" cy="72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0471" y="3648243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и речевой этикет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и прощание
</a:t>
            </a:r>
            <a:pPr algn="l" indent="0" marL="0">
              <a:lnSpc>
                <a:spcPct val="100000"/>
              </a:lnSpc>
              <a:buNone/>
            </a:pPr>
            <a:r>
              <a:rPr lang="en-US" sz="8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этими словами разговор начинается и заканчивается спокойно и дружелюбно. Они показывают уважение к собеседнику и помогают настроиться на доброжелательное общение.
</a:t>
            </a:r>
            <a:endParaRPr lang="en-US" sz="873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«спасибо» делает речь тёплой и приятной. Оно короткое, но очень важное: показывает, что помощь, внимание или подарок были замечены и оценены.
</a:t>
            </a:r>
            <a:endParaRPr lang="en-US" sz="944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«пожалуйста», «будьте добры», «можно войти?» помогают попросить вежливо. Так собеседнику легче ответить, а разговор звучит аккуратно и спокойно.
</a:t>
            </a:r>
            <a:endParaRPr lang="en-US" sz="944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Извинение
</a:t>
            </a:r>
            <a:pPr algn="l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«извините» помогает исправить ошибку и сохранить хорошие отношения. Оно учит уважать других людей и признавать, если что-то было сказано или сделано неудачно.
</a:t>
            </a:r>
            <a:endParaRPr lang="en-US" sz="908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текста по частям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определяет, о чём был текст, и делит его на части. Это помогает не потерять ход событий и понять, с чего начинать пересказ.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события называют по порядку, не пропуская главные детали. Важно не торопиться и следить, чтобы рассказ звучал связно, а не как набор отдельных фраз.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 классе удобно опираться на план из 3–4 пунктов. Хороший пересказ сохраняет смысл текста, последовательность событий и самые важные слова.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Игрушка, которую хочется рассмотреть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стоит яркий плюшевый мишка. Он небольшой, мягкий и коричневый, с красным бантом на шее. По такому описанию легко представить его внешний вид и назвать признаки по порядку: цвет, размер, материал и настроение.
</a:t>
            </a:r>
            <a:endParaRPr lang="en-US" sz="1116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с зимним настроением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можно увидеть тихий зимний двор: белый снег, следы на дорожке и голубое небо. Если внимательно смотреть, получится назвать не только предметы, но и общее впечатление — спокойно, светло, морозно.
</a:t>
            </a:r>
            <a:endParaRPr lang="en-US" sz="1071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Погодное явление в словах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начался сильный дождь: серые тучи закрыли небо, а по окнам застучали крупные капли. Такое описание помогает не просто сообщить факт, а передать, какой была погода, как она выглядела и что чувствовалось вокруг.
</a:t>
            </a:r>
            <a:endParaRPr lang="en-US" sz="1063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описывать предмет, картинку и явление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подготовить устный рассказ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ребёнку шаг за шагом построить связное высказывание по картинке, теме или личному опыту.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делают ответ точнее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ответ начинается с точного слова. Вместо общего «хороший» лучше подобрать более выразительное: «умный», «весёлый», «аккуратный» или «яркий» — так мысль звучит яснее.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«потому что», «поэтому», «но» помогают объяснить причину, сделать вывод или показать отличие. Благодаря им ответ становится не только длиннее, но и понятнее слушателю.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делают речь однообразной, поэтому помогают местоимения и слова-связки. Они заменяют лишние повторения и соединяют части ответа, чтобы фразы звучали естественно и спокойно.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 классе важно замечать оттенки смысла: не просто назвать предмет, а точно описать его признак, действие или настроение. Тогда устная речь становится богаче и интереснее.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трудности чаще всего связаны с коротким ответом, пропуском главной мысли, повторами и нарушением последовательности событий.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слайда о типичных трудностях устной речи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четыре самых заметных ошибки, которые мешают ребёнку говорить ясно и полно.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исправляется устный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помогает ученику не спешить, вспомнить главное и дополнить ответ без лишнего напряжения.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на уроке и в жизни школы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устная речь нужна, когда ребёнок отвечает у доски, спрашивает непонятное или объясняет своё мнение. Она помогает не только говорить, но и внимательно слушать одноклассников.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ситуациях — в библиотеке, столовой, на перемене — важно говорить вежливо, ясно и по очереди. Простая просьба или короткий ответ тоже требуют доброжелательного тона.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отвечает длиннее и точнее: в ответе появляются важные детали, а мысль звучит более понятно. Это заметно и на уроке, и в беседе с одноклассником.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легче пересказывать текст и удерживать порядок событий. Ученик уже не перескакивает с одного на другое и старается говорить связно, как маленький рассказчик.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чаще появляются вежливые слова и обращения. Ребёнок увереннее просит, благодарит, уточняет и отвечает без лишней спешки, а это очень полезный школьный навык.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признак успеха — умение подбирать слова по теме и избегать повторов. Тогда речь звучит богаче, а ответ помогает слушателю лучше понять мысль.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видно, что речь развивается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3451682"/>
            <a:ext cx="90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341" y="3451682"/>
            <a:ext cx="900000" cy="9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2948" y="1953963"/>
            <a:ext cx="504000" cy="44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58204" y="1976362"/>
            <a:ext cx="504000" cy="403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90180" y="1925963"/>
            <a:ext cx="504000" cy="5040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для ежедневной тренировки речи
</a:t>
            </a:r>
            <a:endParaRPr lang="en-US" sz="2400" dirty="0"/>
          </a:p>
        </p:txBody>
      </p:sp>
      <p:sp>
        <p:nvSpPr>
          <p:cNvPr id="20" name="Text 1"/>
          <p:cNvSpPr txBox="1"/>
          <p:nvPr/>
        </p:nvSpPr>
        <p:spPr>
          <a:xfrm>
            <a:off x="1741482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и повтор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закрепляет порядок событий и учит не терять главное. Если ребёнок повторяет текст по плану, ему легче говорить связно и без лишних повторов слов.
</a:t>
            </a:r>
            <a:endParaRPr lang="en-US" sz="1012" dirty="0"/>
          </a:p>
        </p:txBody>
      </p:sp>
      <p:sp>
        <p:nvSpPr>
          <p:cNvPr id="21" name="Text 2"/>
          <p:cNvSpPr txBox="1"/>
          <p:nvPr/>
        </p:nvSpPr>
        <p:spPr>
          <a:xfrm>
            <a:off x="6148135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со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задания делают тренировку интереснее: назвать предмет, придумать вопрос, закончить рассказ. В них ребёнок учится говорить свободнее, а не только правильно по правилам.
</a:t>
            </a:r>
            <a:endParaRPr lang="en-US" sz="1012" dirty="0"/>
          </a:p>
        </p:txBody>
      </p:sp>
      <p:sp>
        <p:nvSpPr>
          <p:cNvPr id="22" name="Text 3"/>
          <p:cNvSpPr txBox="1"/>
          <p:nvPr/>
        </p:nvSpPr>
        <p:spPr>
          <a:xfrm>
            <a:off x="1213333" y="1825028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6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помогает слышать образец правильной речи, замечать новые слова и запоминать, как строятся полные фразы. После чтения полезно коротко рассказать, о чём был текст.
</a:t>
            </a:r>
            <a:endParaRPr lang="en-US" sz="693" dirty="0"/>
          </a:p>
        </p:txBody>
      </p:sp>
      <p:sp>
        <p:nvSpPr>
          <p:cNvPr id="23" name="Text 4"/>
          <p:cNvSpPr txBox="1"/>
          <p:nvPr/>
        </p:nvSpPr>
        <p:spPr>
          <a:xfrm>
            <a:off x="4141464" y="1821495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Беседа с вопросами
</a:t>
            </a:r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на вопросы учат думать вслух и не уходить от темы. Даже короткая беседа дома или в классе тренирует умение слушать, отвечать и уточнять мысль.
</a:t>
            </a:r>
            <a:endParaRPr lang="en-US" sz="708" dirty="0"/>
          </a:p>
        </p:txBody>
      </p:sp>
      <p:sp>
        <p:nvSpPr>
          <p:cNvPr id="24" name="Text 5"/>
          <p:cNvSpPr txBox="1"/>
          <p:nvPr/>
        </p:nvSpPr>
        <p:spPr>
          <a:xfrm>
            <a:off x="7069615" y="1825028"/>
            <a:ext cx="14604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предложений
</a:t>
            </a:r>
            <a:pPr algn="l" indent="0" marL="0">
              <a:lnSpc>
                <a:spcPct val="100000"/>
              </a:lnSpc>
              <a:buNone/>
            </a:pPr>
            <a:r>
              <a:rPr lang="en-US" sz="6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каждый день придумывать одно-два предложения по картинке, слову или событию. Такое упражнение развивает точность слов и помогает строить ответ без долгих пауз.
</a:t>
            </a:r>
            <a:endParaRPr lang="en-US" sz="686" dirty="0"/>
          </a:p>
        </p:txBody>
      </p:sp>
      <p:sp>
        <p:nvSpPr>
          <p:cNvPr id="25" name="Text 6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5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— это навык, который растёт каждый день
</a:t>
            </a:r>
            <a:endParaRPr lang="en-US" sz="3551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в 3 классе развивается через слушание, ответы, пересказ и диалог. Чем точнее слова, спокойнее порядок мыслей и доброжелательнее интонация, тем увереннее ребёнок говорит.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2026-05-21T21:22:31Z</dcterms:created>
  <dcterms:modified xsi:type="dcterms:W3CDTF">2026-05-21T21:22:31Z</dcterms:modified>
</cp:coreProperties>
</file>