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близкие и противоположные по 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пары слов и говорить точнее, ярче, без повторов.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раскрывает смысл только в предложении. Одни слова можно заменить близкими по значению, другие — подобрать как противоположные. Это помогает читать, писать, пересказывать и замечать точный смысл в тексте.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понимать речь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 значению слова называют один и тот же предмет, признак или действие почти одинаково, например: смелый — храбрый, смотреть — глядеть.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выбрать самое точное слово для рассказа, описания картинки или ответа у доски. Речь становится яснее и звучит живее.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такие слова не всегда совсем одинаковы: у них могут быть разные оттенки смысла. Поэтому слово нужно подбирать по предложению, а не наугад.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близкие по значению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звучат разные, но похожие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может сказать: «Я вижу школьника у доски». В другом предложении подойдёт слово «ученик», а смысл останется почти тем же. Так пара слов помогает говорить точнее и не застревать на одном названии.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выбирают по смыслу
</a:t>
            </a:r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сравнивают слова: быстрый и скорый, красивый и прекрасный. В тетради, в ответе и в рассказе важно выбрать то слово, которое лучше подходит к предложению. Тогда мысль звучит аккуратно и понятно.
</a:t>
            </a:r>
            <a:endParaRPr lang="en-US" sz="1183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близких слов в школьной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увидеть разницу, сравнить предметы и события. С ними легко сказать, что один предмет высокий, а другой низкий, один путь близкий, а другой далёкий.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противоположные по значению слова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по значению слова называют разные или совсем обратные признаки, действия и состояния, например: день — ночь, горячий — холодный.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такие пары особенно полезны в описании погоды, времени суток, размера и настроения. Они делают предложение коротким, точным и очень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какие слова являются парой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смыслу определить близкие и противоположные слова в 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37821"/>
            <a:ext cx="391500" cy="34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слова встречаются чаще всего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пары слов помогают описывать героев и события: добрый — злой, смелый — трусливый, весёлый — грустный. Так характер героя становится понятным сразу.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рассказы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загадках слова-пары делают текст звучным и запоминающимся. Часто встречаются противопоставления: день — ночь, белый — чёрный, далеко — близко.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загадки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описании природы такие слова особенно удобны: светлый — тёмный, тёплый — холодный, сухой — мокрый. С ними легко представить погоду и картину вокруг.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не должно топтаться на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одно и то же слово повторяется снова и снова, читать его скучно. Близкое по значению слово помогает заменить повтор: сказал — произнёс, идти — шагать. Текст сразу становится аккуратнее.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живее и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вместо трёх одинаковых слов «красивый» можно один раз сказать «красивый», а потом — «прекрасный». Так рассказ звучит по-новому, но смысл не теряется. Слово будто надевает другой костюм.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близкие слова помогают избегать повторов
</a:t>
            </a:r>
            <a:endParaRPr lang="en-US" sz="23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слова показывают разницу очень ясно. Например: близко — далеко, светло — темно, утром — вечером. Сразу видно, чем одно отличается от другого.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противоположные слова помогают сравнивать
</a:t>
            </a:r>
            <a:endParaRPr lang="en-US" sz="2549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помогают описывать дорогу, время, размер, настроение и порядок действий. С ними легко сказать, что было сначала и что произошло потом.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предложениях противоположные слова делают мысль короткой и точной. Они помогают не путаться и быстрее понимать, о чём говорит текст.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близкое слово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прочитать предложение и определить, что означает слово именно в этом месте. Без этого легко выбрать не то слово.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Понять смысл слова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подбирают слово с близким смыслом: к «смелый» подходят «храбрый» и «отважный», к «весёлый» — «радостный». Смотрим, чтобы оно подходило по смыслу.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похожее значение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слово нужно снова вставить в предложение и проверить, не изменился ли смысл. Если всё звучит понятно, значит, пара выбрана верно.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предложение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какой признак, действие или состояние названо в предложении. Тогда легче увидеть, какое слово обозначает обратное значение и подходит по смыслу.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вспомните знакомую пару: высокий — низкий, тёплый — холодный, добрый — злой, входить — выходить. Лучше выбирать слово, которое точно отражает противопоставление, а не просто красиво звучит.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пару трудно назвать сразу, проверьте её на примере или по картинке. Для второклассника особенно полезны слова, которые легко представить в жизни: день — ночь, полный — пустой, далеко — близко.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противоположное слово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и противоположные слова в загадках и пословицах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и пословицах такие слова помогают быстро заметить главную мысль. Пары день и ночь, белый и чёрный, далеко и близко делают текст ярким и легко запоминающимся.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строке встречается противопоставление, смысл становится особенно ясным. Поэтому короткие народные тексты удобно читать, разгадывать и пересказывать: слова-пары словно подсказывают ответ.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близкие слова принимают за одинаковые и не замечают оттенок смысла. Например, смотреть и глядеть похожи, но в разных предложениях звучат не совсем одинаково.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 у второклассников
</a:t>
            </a:r>
            <a:endParaRPr lang="en-US" sz="2722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бывает, что вместо противоположного слова выбирают просто другое слово из той же темы. Нужно помнить: пара должна быть обратной по смыслу, а не случайной.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прочитать предложение целиком. Тогда сразу видно, подходит ли слово, не ломает ли оно мысль и не делает ли фразу странной.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подобрать слово по звучанию, а не по значению. К слову маленький не подойдёт любой красивый вариант, если он не говорит именно о размере.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пары слов в три шага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 проверяет смысл слова в предложении и выбирает подходящую пару без ошибки.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такие слова нужны в учёбе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лучше понимать текст и замечать, как меняется смысл в предложении. Читать становится легче, потому что слова подсказывают, кто, что и какой.
</a:t>
            </a:r>
            <a:endParaRPr lang="en-US" sz="1494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близкие и противоположные слова делают рассказ точнее и помогают избежать однообразия. Текст звучит живее, а мысль выражается аккуратно и понятно.
</a:t>
            </a:r>
            <a:endParaRPr lang="en-US" sz="152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отвечает у доски, точное слово помогает говорить коротко и ясно. Слушатель быстрее понимает ответ, а сам ребёнок увереннее строит фразу.
</a:t>
            </a:r>
            <a:endParaRPr lang="en-US" sz="1516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учит внимательно слушать, что именно сказано в тексте. Это полезно на уроках, где нужно не угадывать, а вдумываться в каждое слово.
</a:t>
            </a:r>
            <a:endParaRPr lang="en-US" sz="14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искать пары на карточках и соединять их линиями. Потом полезно находить лишнее слово в ряду, чтобы заметить, какое значение не подходит к остальным.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для запоминания слов-пар
</a:t>
            </a:r>
            <a:endParaRPr lang="en-US" sz="2909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хорошо составить короткое предложение с новой парой слов. Так правило запоминается быстрее, а урок превращается в маленькое словесное приключение без скуки.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восемь пар помогают быстро вспомнить близкие и противоположные по значению слова в чтении, письме и устных ответах.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слов-пар собраны здесь для быстрого повторения и выбора нужного слова на уроке.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темы, составленный по 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4450" y="3148326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противоположные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было тепло, а вечером стало холодно. Здесь пара слов показывает изменение очень ясно, и мысль читается сразу, без длинных объяснений.
</a:t>
            </a:r>
            <a:endParaRPr lang="en-US" sz="1399" dirty="0"/>
          </a:p>
        </p:txBody>
      </p:sp>
      <p:sp>
        <p:nvSpPr>
          <p:cNvPr id="7" name="Text 1"/>
          <p:cNvSpPr txBox="1"/>
          <p:nvPr/>
        </p:nvSpPr>
        <p:spPr>
          <a:xfrm>
            <a:off x="3270825" y="699026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близкие слова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была хитрая, умная и ловкая. В одном предложении видно, как похожие по смыслу слова дополняют друг друга и делают описание точнее.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в предложениях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сравнивать по значению, а не только по звучанию. Если они называют почти одно и то же, это близкие по значению слова, даже если написаны по-разному.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пары слов
</a:t>
            </a:r>
            <a:endParaRPr lang="en-US" sz="2648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похожий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слово означает противоположное, перед вами другая пара. Поэтому важно читать предложение целиком: именно оно подсказывает, какое слово подходит лучше всего.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обратный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3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Слова-пары делают речь точной и ясной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слова помогают не повторяться, а противоположные — заметить разницу и сравнить. Если внимательно слушать смысл, нужное слово всегда найдётся, даже в самом хитром предложении.
</a:t>
            </a:r>
            <a:endParaRPr lang="en-US" sz="443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2026-05-21T10:53:21Z</dcterms:created>
  <dcterms:modified xsi:type="dcterms:W3CDTF">2026-05-21T10:53:21Z</dcterms:modified>
</cp:coreProperties>
</file>