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000" y="2167191"/>
            <a:ext cx="8604000" cy="27559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4825" y="566050"/>
            <a:ext cx="7534500" cy="58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тип данных: структура, назначение и примеры
</a:t>
            </a:r>
            <a:endParaRPr lang="en-US" sz="2312" dirty="0"/>
          </a:p>
        </p:txBody>
      </p:sp>
      <p:sp>
        <p:nvSpPr>
          <p:cNvPr id="6" name="Text 1"/>
          <p:cNvSpPr txBox="1"/>
          <p:nvPr/>
        </p:nvSpPr>
        <p:spPr>
          <a:xfrm>
            <a:off x="2948900" y="2699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7" name="Text 2"/>
          <p:cNvSpPr txBox="1"/>
          <p:nvPr/>
        </p:nvSpPr>
        <p:spPr>
          <a:xfrm>
            <a:off x="2781425" y="1337575"/>
            <a:ext cx="3581400" cy="73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тип объединяет связанные значения в одной сущности, чтобы описывать объекты реального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4470" y="249934"/>
            <a:ext cx="3937359" cy="466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533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составные данные в программе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14150"/>
            <a:ext cx="3612000" cy="114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реальности редко описывается одним числом или строкой. Ученик, книга или товар имеют набор признаков. Раздельное хранение усложняет код и повышает риск ошибок при передаче параметров; составные типы сохраняют смысл связи между полями.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комбинированного типа данных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тип данных — это составная структура, которая объединяет несколько элементов под одним именем.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1932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элемент соответствует отдельному полю и может иметь собственный тип: числовой, строковый, логический или даже другой составной тип.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6116400" y="2225871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форма хранения описывает объект целиком, поэтому подходит там, где важно не одно значение, а набор характеристик, тесно связанных между собой.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80059" y="1043669"/>
            <a:ext cx="2828266" cy="22510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01550" y="1043432"/>
            <a:ext cx="2864002" cy="225148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51" y="1043591"/>
            <a:ext cx="2921667" cy="2251167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385125" y="3503550"/>
            <a:ext cx="2450012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Паспортная карточка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паспорте важны данные, которые нельзя смешивать: фамилия, номер документа, дата выдачи и организация. Удобно представить это как «одну карточку», где каждое поле хранится отдельно, но все вместе дают полную информацию о человеке.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98027" y="3503550"/>
            <a:ext cx="2431094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координаты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Точка на плоскости — это не просто одно число, а пара значений: x и y. Структура позволяет держать их вместе, чтобы расстояние, перемещение или проверка принадлежности области работали с целой точкой.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290495" y="3503550"/>
            <a:ext cx="2457977" cy="13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Карточка ученика
</a:t>
            </a:r>
            <a:pPr algn="ctr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— это набор признаков: фамилия, класс, средний балл и даже номер группы. Когда данные собраны в структуру, алгоритмы получают целостный объект и обрабатывают его как единое целое, а не как набор разрозненных переменных.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270000" y="270000"/>
            <a:ext cx="8604000" cy="70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объектов, которые удобно описывать структурами
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7900" y="2121415"/>
            <a:ext cx="4452300" cy="12571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Простые, массивы и комбинированные типы: различия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5018700" y="1547875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 базовым признакам: что именно хранит тип, как устроены его элементы, и чем структуру отличает моделирование целого объекта.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018700" y="2834450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Ключевое отличие: комбинированный тип моделирует объект как целое с полями, а не как последовательность одинаковых элементов.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67900" y="4044250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понятия информатики и программирования.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свойства составных данных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77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типы имеют фиксированный набор полей, поэтому модель данных предсказуема и пригодна для обучения алгоритмам. Это снижает хаотичность и облегчает чтение программы.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2449790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поля есть имя, а значит, к значениям можно обращаться целенаправленно: менять один признак, не трогая другие. Такой подход особенно удобен при отладке.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4633805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одной записи могут храниться значения разных типов: строка и число, логическое условие и дата. Поля логически связаны и описывают один объект или событие.
</a:t>
            </a:r>
            <a:endParaRPr lang="en-US" sz="8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6817826" y="1437188"/>
            <a:ext cx="2060400" cy="176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единой структуры проще копировать объект, передавать его в процедуры и функции и обращаться к конкретным свойствам без разбиения информации на множество независимых переменных.
</a:t>
            </a:r>
            <a:endParaRPr lang="en-US" sz="88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структура данных для объекта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проектирования: от реального объекта к типу и экземпляру с данными.
</a:t>
            </a:r>
            <a:endParaRPr lang="en-US" sz="11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2709" y="1580311"/>
            <a:ext cx="765300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7151" y="2088061"/>
            <a:ext cx="765300" cy="765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188834" y="1460927"/>
            <a:ext cx="860963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73221" y="1914509"/>
            <a:ext cx="860963" cy="7653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Поля, записи и вложенные элементы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Именованные поля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комбинированном типе каждое поле имеет имя и свой тип. Благодаря этому программа понимает, где хранится фамилия, цена или статус, и обращения становятся точными и читаемыми.
</a:t>
            </a:r>
            <a:endParaRPr lang="en-US" sz="999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как единая сущность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— это конкретный экземпляр структуры с заполненными значениями полей. В алгоритмах её удобно передавать целиком: параметры не теряются, а смысл данных сохраняется.
</a:t>
            </a:r>
            <a:endParaRPr lang="en-US" sz="999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внутри одной записи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 может хранить число, строку, логическое значение, дату или другую структуру. Такой набор позволяет описывать объект не частями, а полноценно, как он существует в реальности.
</a:t>
            </a:r>
            <a:endParaRPr lang="en-US" sz="943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Вложение для иерархии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Вложенные структуры делают модель точнее: например, у заказа может быть список товаров, а у человека — паспортные данные. В итоге отражается иерархия информации, а не случайное смешение фактов.
</a:t>
            </a:r>
            <a:endParaRPr lang="en-US" sz="999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данных в типичной структуре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Проценты в учебном примере показывают, что в одной модели часто встречаются разные категории полей, а не повторение одного типа.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типов делает структуры универсальными для моделирования: текст задаёт идентификаторы и описания, числа — характеристики, логика — условия, вложения — детали.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иллюстрация к теме составных данных (распределение задано в постановке примера).
</a:t>
            </a:r>
            <a:endParaRPr lang="en-US" sz="77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использования комбинированных типов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21955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типы уменьшают число отдельных переменных: данные об одном объекте собираются в единую запись, а программа становится более упорядоченной и логичной по структуре.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70000" y="2260775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Объект можно передавать в функцию как целое, снижая риск перепутать параметры с похожими названиями. Это особенно важно при обработке списков карточек.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3302000"/>
            <a:ext cx="46338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характеристик много, код обычно получается короче и понятнее: структура данных ближе к тому, как мы описываем объект словами, а значит легче проверять логику.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6042" y="1303143"/>
            <a:ext cx="462878" cy="46287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37064" y="3267194"/>
            <a:ext cx="462695" cy="3701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72770" y="2100724"/>
            <a:ext cx="462733" cy="411318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Ограничения и возможные ошибки
</a:t>
            </a:r>
            <a:endParaRPr lang="en-US" sz="2212" dirty="0"/>
          </a:p>
        </p:txBody>
      </p:sp>
      <p:sp>
        <p:nvSpPr>
          <p:cNvPr id="11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12" name="Text 2"/>
          <p:cNvSpPr txBox="1"/>
          <p:nvPr/>
        </p:nvSpPr>
        <p:spPr>
          <a:xfrm>
            <a:off x="1154273" y="1664665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громоздкая структура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полеов становится много, модель сложнее читать и сопровождать. Команда разработчиков тратит время на понимание, где чьи данные, как они связаны и какие поля обязательны для алгоритмов и проверок.
</a:t>
            </a:r>
            <a:endParaRPr lang="en-US" sz="1263" dirty="0"/>
          </a:p>
        </p:txBody>
      </p:sp>
      <p:sp>
        <p:nvSpPr>
          <p:cNvPr id="13" name="Text 3"/>
          <p:cNvSpPr txBox="1"/>
          <p:nvPr/>
        </p:nvSpPr>
        <p:spPr>
          <a:xfrm>
            <a:off x="2140953" y="35863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63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без логической связи
</a:t>
            </a:r>
            <a:pPr algn="l" indent="0" marL="0">
              <a:lnSpc>
                <a:spcPct val="115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одной записи объединяют разнородные сведения, теряется смысл составного типа. Тогда объект перестаёт описывать одну сущность, а операции чтения и передачи становятся запутанными и ошибкоопасными.
</a:t>
            </a:r>
            <a:endParaRPr lang="en-US" sz="1263" dirty="0"/>
          </a:p>
        </p:txBody>
      </p:sp>
      <p:sp>
        <p:nvSpPr>
          <p:cNvPr id="14" name="Text 4"/>
          <p:cNvSpPr txBox="1"/>
          <p:nvPr/>
        </p:nvSpPr>
        <p:spPr>
          <a:xfrm>
            <a:off x="5774703" y="2439289"/>
            <a:ext cx="3103500" cy="115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3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Избыточная вложенность и смешение сущностей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возникают при чрезмерном уровне вложения или попытке хранить в одном объекте данные разных сущностей. Это усложняет доступ к полям и провоцирует логические сбои при обновлении значений.
</a:t>
            </a:r>
            <a:endParaRPr lang="en-US" sz="118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81808" y="196650"/>
            <a:ext cx="4189833" cy="4719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43668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типы в разных языках программирования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733625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Конструкции для описания «карточек» данных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Pascal для хранения группы связанных полей применяются записи. В C используют структуры: набор полей под одним именем. Эти средства удобны, когда важны единое имя объекта и осмысленные поля.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014341"/>
            <a:ext cx="34530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это проявляется в современных языках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Python чаще встречаются словари, а также dataclass и классы: они позволяют структурировать данные и задавать правила их использования. В Java применяют классы и record. В итоге составные данные описывают пользователей, товары, документы и технические объекты.
</a:t>
            </a:r>
            <a:endParaRPr lang="en-US" sz="107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0338" y="1073232"/>
            <a:ext cx="6563325" cy="2229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полей для составных объектов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878725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как типичный объект обычно требует не одного значения, а набора признаков. Вместе они формируют полную характеристику объекта, позволяя выполнять операции: сравнение, поиск, вывод и обработку.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93508" y="3878700"/>
            <a:ext cx="4188900" cy="9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объект представляют как набор связанных полей: это помогает сохранить смысловую связь между характеристиками и избежать «рассыпавшихся» параметров по отдельным переменным.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379225"/>
            <a:ext cx="36489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задачи по информатике и программированию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Вложенные структуры как способ точного описания объектов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Определить общие сведения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выделяют то, что относится к объекту в целом: например, у человека часто есть имя и базовые реквизиты. Эти поля удобно держать на верхнем уровне структуры, чтобы быстро обращаться к ним.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3063875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Вложить детализированные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добавляют поля, которые сами являются объектами: у человека — адрес, у заказа — список позиций, у студента — данные о школе и контакты. Вложенность помогает отражать иерархию информации.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857750" y="1875740"/>
            <a:ext cx="2646300" cy="123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Проверить глубину и читаемость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финальном этапе оценивают, не стала ли структура слишком сложной. Чрезмерная вложенность затрудняет чтение кода и повышает риск ошибок, поэтому важно проектировать модель аккуратно и по задаче.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25900" y="1548787"/>
            <a:ext cx="4452300" cy="240252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комбинированные типы применяются чаще всего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1547938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перечисленных областях важны поля, состояния и связанные сведения. Чаще всего составные данные нужны именно для «карточек» объектов, где параметры логически связаны.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265800" y="2834513"/>
            <a:ext cx="3857400" cy="111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потребность в составных данных возникает в самых разных прикладных темах. Главный общий признак — один объект содержит множество взаимосвязанных характеристик.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4425900" y="3987375"/>
            <a:ext cx="4452300" cy="2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учебных примеров и школьных задач (точные доли не задавались).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Обработка данных внутри структуры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742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 доступны по именам: например, можно прочитать только «класс» или обновить значение «статус» без вмешательства в остальные признаки. Это делает операции точными и снижает вероятность перепутать параметры.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97400" y="1396027"/>
            <a:ext cx="2757600" cy="127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Отдельные значения меняются независимо, а сама запись передаётся как единая сущность: в процедуры и функции. Так удобнее строить алгоритмы сортировки, поиска и вывода, работая с целым объектом сразу.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274200" y="2985256"/>
            <a:ext cx="56808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действия включают сравнение объектов по ключевым полям, выбор нужных записей и форматированный вывод всей структуры. Такой подход хорошо подходит для списков однотипных элементов и дальнейшей обработки результатов.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1491" y="1232075"/>
            <a:ext cx="8601018" cy="356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5800" y="270000"/>
            <a:ext cx="86124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объекта с составными данными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5800" y="808025"/>
            <a:ext cx="8612400" cy="28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описания типа до завершения использования объекта в программе
</a:t>
            </a:r>
            <a:endParaRPr lang="en-US" sz="11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со структурами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5800" y="123308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Частая путаница — смешивание типа данных и конкретной переменной этого типа. В результате программист может описывать поля неверно или обращаться к данным так, будто структура уже заполнена, что вызывает сбои.
</a:t>
            </a:r>
            <a:endParaRPr lang="en-US" sz="900" dirty="0"/>
          </a:p>
        </p:txBody>
      </p:sp>
      <p:sp>
        <p:nvSpPr>
          <p:cNvPr id="6" name="Text 2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265800" y="2107697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Другая ошибка — забыть заполнить часть полей. Тогда алгоритм получает неполные сведения, а вывод и сравнения работают с некорректными значениями, что приводит к логическим ошибкам даже при успешной компиляции.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265800" y="2982330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Нередко смешивают сведения разных объектов в одной записи. Например, в «заказ» попадают параметры из другой карточки, и дальше поиск по номеру или подсчёт суммы дают неверные результаты из‑за разорванной смысловой связи.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65800" y="3856958"/>
            <a:ext cx="46338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возникают проблемы при обращении к полю с неверным именем или при несоответствии типов значений. Это приводит либо к ошибкам компиляции, либо к неправильной обработке данных, когда программа «понимает» поле иначе.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60540" y="1580311"/>
            <a:ext cx="669638" cy="76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36551" y="2116111"/>
            <a:ext cx="886500" cy="709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32328" y="1460927"/>
            <a:ext cx="573975" cy="7653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360452" y="1942559"/>
            <a:ext cx="886500" cy="7092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265800" y="270000"/>
            <a:ext cx="86124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значимость комбинированных типов
</a:t>
            </a:r>
            <a:endParaRPr lang="en-US" sz="2212" dirty="0"/>
          </a:p>
        </p:txBody>
      </p:sp>
      <p:sp>
        <p:nvSpPr>
          <p:cNvPr id="13" name="Text 1"/>
          <p:cNvSpPr txBox="1"/>
          <p:nvPr/>
        </p:nvSpPr>
        <p:spPr>
          <a:xfrm>
            <a:off x="8735491" y="4936616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4" name="Text 2"/>
          <p:cNvSpPr txBox="1"/>
          <p:nvPr/>
        </p:nvSpPr>
        <p:spPr>
          <a:xfrm>
            <a:off x="265800" y="30515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Базы данных и информационные системы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Структуры позволяют хранить данные как «карточки»: пользователь, товар, документ или запись. Благодаря группировке полей проще поддерживать целостность информации и выполнять операции поиска, фильтрации и обновления.
</a:t>
            </a:r>
            <a:endParaRPr lang="en-US" sz="943" dirty="0"/>
          </a:p>
        </p:txBody>
      </p:sp>
      <p:sp>
        <p:nvSpPr>
          <p:cNvPr id="15" name="Text 3"/>
          <p:cNvSpPr txBox="1"/>
          <p:nvPr/>
        </p:nvSpPr>
        <p:spPr>
          <a:xfrm>
            <a:off x="2450242" y="3614268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8" b="1" dirty="0">
                <a:solidFill>
                  <a:srgbClr val="A5B9F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программы и симуляции
</a:t>
            </a:r>
            <a:pPr algn="ctr" indent="0" marL="0">
              <a:lnSpc>
                <a:spcPct val="115000"/>
              </a:lnSpc>
              <a:buNone/>
            </a:pPr>
            <a:r>
              <a:rPr lang="en-US" sz="6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Игровые объекты требуют набора признаков: характеристики персонажа, состояние, параметры инвентаря. Комбинированные типы помогают описывать эти объекты целиком и обрабатывать их в циклах обновления без путаницы параметров.
</a:t>
            </a:r>
            <a:endParaRPr lang="en-US" sz="948" dirty="0"/>
          </a:p>
        </p:txBody>
      </p:sp>
      <p:sp>
        <p:nvSpPr>
          <p:cNvPr id="16" name="Text 4"/>
          <p:cNvSpPr txBox="1"/>
          <p:nvPr/>
        </p:nvSpPr>
        <p:spPr>
          <a:xfrm>
            <a:off x="4589737" y="2919200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7BDA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Интерфейсы и формы ввода
</a:t>
            </a:r>
            <a:pPr algn="ctr" indent="0" marL="0">
              <a:lnSpc>
                <a:spcPct val="115000"/>
              </a:lnSpc>
              <a:buNone/>
            </a:pPr>
            <a:r>
              <a:rPr lang="en-US" sz="7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формах часто нужно связать имя, параметры и статусы в единую сущность, чтобы корректно проверять ввод и собирать результат. Структуры упрощают передачу данных от интерфейса к обработчикам и обратно.
</a:t>
            </a:r>
            <a:endParaRPr lang="en-US" sz="999" dirty="0"/>
          </a:p>
        </p:txBody>
      </p:sp>
      <p:sp>
        <p:nvSpPr>
          <p:cNvPr id="17" name="Text 5"/>
          <p:cNvSpPr txBox="1"/>
          <p:nvPr/>
        </p:nvSpPr>
        <p:spPr>
          <a:xfrm>
            <a:off x="6774124" y="3421916"/>
            <a:ext cx="2059200" cy="106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3" b="1" dirty="0">
                <a:solidFill>
                  <a:srgbClr val="ED707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от модели задачи к алгоритму
</a:t>
            </a:r>
            <a:pPr algn="ctr" indent="0" marL="0">
              <a:lnSpc>
                <a:spcPct val="115000"/>
              </a:lnSpc>
              <a:buNone/>
            </a:pPr>
            <a:r>
              <a:rPr lang="en-US" sz="6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7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Комбинированные типы помогают формализовать описание с естественного языка: «ученик с оценками», «заказ с суммой». Так объект становится удобным аргументом для алгоритмов, и код ближе к смыслу задачи.
</a:t>
            </a:r>
            <a:endParaRPr lang="en-US" sz="9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2500" y="1516357"/>
            <a:ext cx="7239000" cy="1242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60" b="1" dirty="0">
                <a:solidFill>
                  <a:srgbClr val="4A86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комбинированный тип данных — основа точного моделирования
</a:t>
            </a:r>
            <a:endParaRPr lang="en-US" sz="3260" dirty="0"/>
          </a:p>
        </p:txBody>
      </p:sp>
      <p:sp>
        <p:nvSpPr>
          <p:cNvPr id="5" name="Text 1"/>
          <p:cNvSpPr txBox="1"/>
          <p:nvPr/>
        </p:nvSpPr>
        <p:spPr>
          <a:xfrm>
            <a:off x="2581800" y="2936899"/>
            <a:ext cx="39804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Комбинированный тип объединяет связанные поля в одну логическую сущность, делая модель объекта точнее. Он повышает структурированность программы, облегчает хранение и обработку сложных данных и снижает число ошибок. Эффект зависит от правильного выбора полей и глубины вложенности.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2026-05-12T17:05:09Z</dcterms:created>
  <dcterms:modified xsi:type="dcterms:W3CDTF">2026-05-12T17:05:09Z</dcterms:modified>
</cp:coreProperties>
</file>