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24. Посвящение женщине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рассказывает о маме, бабушке, учительнице и тепле сердца.
</a:t>
            </a:r>
            <a:endParaRPr lang="en-US" sz="48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женщины так часто звучит в музыке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образ в песнях и мелодиях связан с домом, заботой, весной и добрыми чувствами. Для детей он особенно понятен через близкие роли: мама, бабушка, сестра, учительница. Поэтому такая музыка звучит мягко, тепло и по-особенному душевно.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в семье — первый музыкальный образ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часто становится первым человеком, чей голос ребёнок слышит каждый день. Её интонации напоминают о спокойствии, любви и уюта, как самая первая песня жизни.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связаны с укачиванием, тихим ритмом и плавной мелодией. Они помогают почувствовать защиту, а в памяти остаются как очень тёплая музыка дома.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хранит семейные истории, старые песни и добрые привычки. Через её образ музыка говорит о терпении, заботе, мудрости и памяти поколений.
</a:t>
            </a:r>
            <a:endParaRPr lang="en-US" sz="1569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особенно спокойно, потому что её задача — убаюкать и успокоить. Медленный темп, повторяющиеся интонации и мягкая мелодия создают ощущение ночного тепла, когда рядом мама и всё вокруг становится добрым и безопасным.
</a:t>
            </a:r>
            <a:endParaRPr lang="en-US" sz="1186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и ласковый голос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колыбельных часто встречаются образы сна, луны, звёзд и защиты. Такие слова помогают представить уютную детскую комнату, ночник у кроватки и заботливую маму, которая бережно охраняет покой ребёнка.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светятся как звёзды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Колыбельная: музыка материнской заботы
</a:t>
            </a:r>
            <a:endParaRPr lang="en-US" sz="29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передаёт музыка о женщине
</a:t>
            </a:r>
            <a:endParaRPr lang="en-US" sz="2977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и тихое звучание создают ощущение бережности. Такая музыка словно говорит очень ласково и не спешит, чтобы ничего не нарушить.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женщине часто слышится признательность за заботу, терпение и поддержку. Музыка помогает сказать спасибо даже тогда, когда слов пока не хватает.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интонации и певучая линия мелодии подчёркивают уважение и восхищение. Женский образ в музыке может звучать светло, торжественно и очень выразительно.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Ласка и радость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динамика, добрые повторения и светлый характер звучания передают радость встречи. Такая музыка создаёт тёплое настроение, как солнечный день после долгой зимы.
</a:t>
            </a:r>
            <a:endParaRPr lang="en-US" sz="12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маме в детском репертуаре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маме часто звучат к 8 Марта, Дню матери и семейным праздникам. Они помогают детям выразить любовь и сказать тёплые слова самым близким.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учат простые слова, удобную мелодию и повторяющийся припев. Так песню легко запомнить, а петь её вместе получается дружно и уверенно.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Разучивание в классе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для мамы
</a:t>
            </a:r>
            <a:pPr algn="ctr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песня становится настоящим подарком. В ней звучат благодарность, внимание и тепло, поэтому она особенно дорога и детям, и взрослым.
</a:t>
            </a:r>
            <a:endParaRPr lang="en-US" sz="97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музыке часто звучит как пробуждение после долгой зимы. Вместе с солнечным светом появляются улыбка, лёгкость и ожидание праздника, а женский образ становится особенно ясным и радостным, словно свежий букет на столе.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приходит в мелодию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весенних песнях нередко слышатся оживлённый ритм и светлые тональности. Образ женщины соединяется с цветами, капелью и теплом, поэтому музыка получается бодрой, нарядной и очень дружелюбной.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капель и праздничное настроение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музыке и образ женщины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в песнях народной традиции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женщина часто показана как хранительница дома. Её труд связан с порядком, заботой о семье и спокойствием, без которого дом не бывает по-настоящему тёплым.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любит простые мелодии, повторяющиеся строки и напевное звучание. Благодаря этому песню легко запомнить, а образ матери, сестры или хозяйки становится очень близким.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показывают уважение к женскому труду и к её роли в жизни семьи и общества. В них слышны не только красота, но и сила характера.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 музыке композиторов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создавали музыкальные портреты матери, сестры, любимой и доброй помощницы. В этих образах важны красота мелодии, лирическое настроение и выразительная певучесть.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образ в классической музыке может быть нежным и тихим, а может звучать торжественно и уверенно. Всё зависит от того, какой характер хочет показать композитор.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мягкие акценты, плавные интонации и красивая линия мелодии. Они помогают услышать не только внешний облик, но и внутренний мир героини.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напоминает, что женщина вдохновляет не меньше, чем сказка или праздник. Она может быть и ласковой, и сильной, и очень светлой.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8113" y="1328100"/>
            <a:ext cx="517725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средства, которые рисуют нежный образ
</a:t>
            </a:r>
            <a:endParaRPr lang="en-US" sz="2291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pPr algn="ctr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движется спокойно и мягко, без резких скачков. Благодаря этому музыка звучит ласково, словно тихий разговор с дорогим человеком.
</a:t>
            </a:r>
            <a:endParaRPr lang="en-US" sz="1420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динамика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Негромкое звучание помогает передать заботу и покой. Музыка как будто не спешит, а бережно обнимает слушателя своим настроением.
</a:t>
            </a:r>
            <a:endParaRPr lang="en-US" sz="1472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тембр
</a:t>
            </a:r>
            <a:pPr algn="ctr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Нежный тембр делает мелодию светлой и доброй. Он особенно хорошо подходит для песен о маме, бабушке, учительнице или подруге.
</a:t>
            </a:r>
            <a:endParaRPr lang="en-US" sz="1359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Размеренный ритм
</a:t>
            </a:r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ритм помогает удержать ощущение ровности и уверенности. В такой музыке легко услышать тепло, ласку и внутреннее спокойствие.
</a:t>
            </a:r>
            <a:endParaRPr lang="en-US" sz="13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8 Марта в школьной музыке
</a:t>
            </a:r>
            <a:endParaRPr lang="en-US" sz="2479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8 Марта становится тёплым музыкальным праздником: звучат песни о маме, бабушке и весне, а дети учатся говорить спасибо красивыми словами и доброй мелодией.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четвероклассников такой репертуар особенно понятен: он радостный, несложный и помогает выступить вместе, как настоящий дружный хор, почти как маленький концерт для любимых людей.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легко петь хором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детских песнях о женщине обычно есть короткие фразы и ясный ритм, поэтому их легко запомнить и не сбиться во время общего исполнения.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Запоминающийся припев помогает всему классу петь вместе, а простая мелодия делает песню дружной, тёплой и очень удобной для школьного хора.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Когда слова понятны, а образ близок детям, пение становится не только упражнением, но и частью праздничного настроения — почти как улыбка в звуках.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в сказке и музыкальном спектакле
</a:t>
            </a:r>
            <a:endParaRPr lang="en-US" sz="2868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Мудрая помощница
</a:t>
            </a:r>
            <a:pPr algn="ctr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она подсказывает герою верный путь, предупреждает об ошибке и делает историю доброй и понятной. Её голос в музыке звучит спокойно и уверенно.
</a:t>
            </a:r>
            <a:endParaRPr lang="en-US" sz="1331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фея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Фея приносит свет, надежду и чудо. Музыкальная тема такой героини обычно лёгкая, воздушная и светлая, будто маленькие звёздочки танцуют в воздухе.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Заботливая бабушка
</a:t>
            </a:r>
            <a:pPr algn="ctr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в спектакле хранит тепло дома, семейные правила и добрые воспоминания. Её образ часто связан с мягкой мелодией и ласковыми интонациями.
</a:t>
            </a:r>
            <a:endParaRPr lang="en-US" sz="1286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Сестра-помощница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Сестра рядом с героем поддерживает, утешает и помогает. В музыке такой персонаж звучит живо и тепло, потому что в нём слышится дружба и забота.
</a:t>
            </a:r>
            <a:endParaRPr lang="en-US" sz="13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музыке рождается образ заботливой женщины
</a:t>
            </a:r>
            <a:endParaRPr lang="en-US" sz="240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текст, мелодия и характер звучания вместе создают тёплый и уважительный образ.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звучат в песнях о женщине
</a:t>
            </a:r>
            <a:endParaRPr lang="en-US" sz="2569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 «мама», «родная» и «любимая» сразу делают образ близким и понятным, потому что дети слышат их дома каждый день.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Эпитеты «добрая», «нежная», «милая» и «заботливая» помогают передать мягкость характера без длинных объяснений и лишних слов.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Слово «светлая» связывает женский образ с весной, радостью и надеждой, поэтому песня звучит особенно тепло и празднично.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Такие слова создают доверительную интонацию: песня словно говорит от сердца и легко откликается в памяти ребёнка.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портрет женщины: голос, интонация, настроение
</a:t>
            </a:r>
            <a:endParaRPr lang="en-US" sz="1989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Тихий, ласковый голос и плавная интонация помогают показать заботу и доброту. Такая музыка звучит спокойно, будто добрый разговор без спешки.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мелодия становится торжественной, уверенной или светлой, образ раскрывает силу характера. Тогда мы слышим не только нежность, но и внутреннюю стойкость.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как вдохновение для композиторов и поэтов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Образ женщины помогает авторам создавать песни и романсы, в которых мелодия и слова звучат особенно тепло и выразительно.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Через этот образ можно говорить о семье, благодарности и добром отношении к людям, не делая музыку сухой или скучной.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Для детей такие произведения понятны и близки: в них легко услышать любовь, заботу и светлое настроение.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 уважение через музыку и поступки
</a:t>
            </a:r>
            <a:endParaRPr lang="en-US" sz="2648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открытка с тёплыми словами показывает внимание и делает поздравление личным. Такой подарок особенно дорог, если ребёнок написал его сам.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подарок соединяет голос, настроение и благодарность. Когда класс поёт вместе, поздравление звучит дружно, искренне и по-настоящему празднично.
</a:t>
            </a:r>
            <a:endParaRPr lang="en-US" sz="1334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помогает выразить добрые чувства красиво и ясно. Для младших школьников это удобный способ сказать о любви без длинной речи.
</a:t>
            </a:r>
            <a:endParaRPr lang="en-US" sz="1320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делом
</a:t>
            </a:r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 без напоминания говорит громче слов. Если ребёнок аккуратен, внимателен и старается быть полезным, уважение становится настоящим поступком.
</a:t>
            </a:r>
            <a:endParaRPr lang="en-US" sz="12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объединяют тему женщины и музыки в один понятный образ урока.
</a:t>
            </a:r>
            <a:endParaRPr lang="en-US" sz="1781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быстро запомнить главную мысль: в музыке женский образ связан со светом, теплом, нежностью и уважением.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№24 «Посвящение женщине»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завершён: музыка говорит спасибо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как музыка рассказывает о маме, бабушке, учительнице и подруге. Она учит замечать добро, благодарить сердцем и выражать уважение не только словами, но и поступками.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2026-05-24T22:24:19Z</dcterms:created>
  <dcterms:modified xsi:type="dcterms:W3CDTF">2026-05-24T22:24:19Z</dcterms:modified>
</cp:coreProperties>
</file>