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как часть речи: зачем он нужен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слова, которые соединяют смысл.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предлоги важны в речи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делают фразы точнее: показывают, где, когда и почему происходит действие. Без них связь слов становится неясной, а письменная речь — менее грамотной и выразительной.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 предлога — связывать слова в предложении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сам не называет предметы или действия, но помогает понять их связь и уточнить смысл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по русскому языку; учебный курс 7 класса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 падежи существительных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часто подсказывает, в каком падеже стоит зависимое слово.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определить падеж, а падеж — увидеть грамматическую связь слов в словосочетании.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которые обозначают место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в, на, под, возле помогают указать точное место: в классе, на парте, под столом. Они отвечают на вопрос где? и делают описание наглядным.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направлено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показывают направление: в школу, на улицу, к доске. В речи это помогает отличить место, где предмет находится, от места, куда он движется.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происходит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предлогов из, из-за, от можно назвать исходную точку: из дома, от школы, из-за дерева. Это важно для точного рассказа о перемещении.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предлоги часто встречаются в описаниях, инструкциях и пересказах. Они помогают школьнику передавать расположение предметов и людей без лишних пояснений.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предлогов в русском языке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одни и те же предлоги помогают по-разному уточнять смысл фразы.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учебной речи встречаются предлоги места и времени, но остальные значения тоже необходимы для точности.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типичным примерам из школьной практики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составные предлоги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 лучше учить вместе с примерами. Тогда легче не перепутать их с похожими сочетаниями слов и правильно написать в работе.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чаще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деловых текстах составные предлоги используются особенно часто. Они помогают точнее выражать время, причину, уступку и порядок действий.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включают два или три слова: в течение, в связи с, несмотря на, по причине. Их нужно узнавать как цельные устойчивые сочетания.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предлоги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состоят из одного слова: в, на, к, от, без, под. Такие предлоги чаще всего встречаются в устной речи и коротких предложениях.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предлог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разбора словосочетаний в школьной практике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4662" y="2057985"/>
            <a:ext cx="509053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 приставка: в чём разница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входит в 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является частью слова и пишется слитно: вход, наезд, подземный. Вставить другое слово внутрь такой формы нельзя, потому что она распадается.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пишется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стоит перед словом и пишется раздельно: в доме, на улице, под столом. Между ним и существительным можно вставить другое слово: в большом доме.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не 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отделить и оно связано с существительным, это предлог. Если отделить нельзя, перед нами приставка. Такой способ особенно полезен в 7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485453"/>
            <a:ext cx="6060571" cy="14527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предлогов важно различать по происхождению и написанию.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 чаще вызывают орфографические трудности, поэтому их нужно запоминать вместе со значением и написанием.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и производные предлоги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урока и после звонка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дневнике Маша написала: «до урока повторю правило, а после звонка сдам тетрадь». В этих фразах временные предлоги помогают точно выстроить порядок дел и не перепутать последовательность событий.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 понедельник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составил список дел: в понедельник — кружок, с утра — тренировка, во время перемены — подготовка к контрольной. Такие предлоги удобны в расписании, потому что сразу показывают, когда происходит каждое действие.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другу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сообщении можно написать: «После обеда зайду к тебе, а до вечера успею закончить проект». Предлоги времени делают речь ясной и помогают назвать срок, момент или промежуток без лишних пояснений.
</a:t>
            </a:r>
            <a:endParaRPr lang="en-US" sz="959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времени в повседневной речи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употреблении предлогов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связаны не с самим предлогом, а с выбором правильной формы зависимого слова и устойчивого написания.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там, где нужно одновременно помнить падеж и значение предлога; составные формы требуют особой 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школьного разбора: типичные ошибки из учебных упражнений по теме «Предлог».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с местоимениями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косвенного падежа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 местоимение ставится не в начальной, а в косвенной форме: у меня, к нему, с ней. Это помогает связать слова по правилам русской грамматики.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35193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связь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уточняет, с кем, о ком или для кого говорится в сообщении: о нас, для вас, с тобой. Без него фраза часто звучит неполно и теряет смысловую точность.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49934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слух и 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можно убрать местоимение, но нельзя убрать предлог без потери связи, значит, предлог нужен для грамматической правильности. Это особенно важно в письменной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 их значения на примерах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предлог помогает передать смысловые отношения между словами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предлога меняет смысл высказывания: он помогает точно указать место, время, причину или цель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«Предлог как часть речи»; примеры учебные.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55270" y="2767065"/>
            <a:ext cx="6617631" cy="18741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494661"/>
            <a:ext cx="4172877" cy="18019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предлог и наречие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5385" y="3569838"/>
            <a:ext cx="16254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грамматическую проверку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вставить слово между нужной единицей и существительным. Если это возможно, перед тобой предлог: около нашей школы, впереди большой группы, рядом с высоким домом.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0890" y="1128968"/>
            <a:ext cx="16377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смысл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соединяет слова в словосочетании и требует формы зависимого слова. Наречие обозначает признак действия или место и употребляется самостоятельно: рядом, впереди, около.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05982" y="1128968"/>
            <a:ext cx="1665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зависимое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существительное или местоимение в падежной форме, слово чаще выступает как предлог: рядом с домом, впереди группы. Без зависимого слова оно обычно является наречием.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пишутся составные предлоги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проверить устойчивое сочетание и выбрать правильное написание.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управляют падежами и помогают избежать ошибок в построении фраз. Поэтому они важны не только для смысла, но и для правильного оформления письменной речи.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предлоги часто обозначают место действия: у двери, над доской, между партами. Такие слова делают описание наглядным и помогают представить картину без рисунка.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предлоги времени показывают последовательность действий: после перемены, до урока, во время игры. Благодаря им читателю легче понять, что произошло раньше, а что позже.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соединяют слова в устойчивые сочетания и помогают строить понятные предложения: у окна, перед школой, возле кабинета. Без них фраза становится короче и менее точной.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предлогов в тексте и речи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падежи чаще встречаются с предлогами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одним и тем же предлогом могут употребляться разные падежи, если меняется смысл или значение словосочетания.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родительный, винительный и предложный падежи; творительный тоже активно используется, особенно в школьных 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 урока русского языка по теме «Предлог и падеж».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предлоге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Какие значения выражает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помогает обозначать место, время, причину, цель и другие смысловые связи, делая предложение более точным и понятным.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Что это такое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 — служебная часть речи, которая не называет предметы или действия, а связывает слова и показывает их отношения.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Что важно 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отличать предлог от приставки и наречия, а также правильно выбирать падеж зависимого слова в словосочетании.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Какие бывают предлоги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бывают простыми и составными, непроизводными и производными; их написание и употребление нужно внимательно проверять.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слова, которые делают речь точной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кажутся незаметными, но именно они помогают строить грамотные фразы, уточнять смысл и связывать слова. Для семиклассника это важный шаг к уверенной и правильной речи.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2026-05-28T17:29:28Z</dcterms:created>
  <dcterms:modified xsi:type="dcterms:W3CDTF">2026-05-28T17:29:28Z</dcterms:modified>
</cp:coreProperties>
</file>