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Политико-экономическая типология стран: что она показывает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режим, экономика и место в мире формируют развитие страны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 — это не только территория, но и система институтов, населения, хозяйства и международных связей. Поэтому для точного анализа нужны разные показатели, а не один универсальный критерий.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страны по нескольким признакам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критерии типологии стран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критерий — способ формирования и передачи власти. В демократиях руководители получают мандат через выборы, а в авторитарных режимах власть чаще сосредоточена у одного лидера или узкой группы.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степень соперничества между партиями и кандидатами. Если конкуренция реальна и результаты выборов могут изменить власть, система ближе к демократической; при её ограничении возрастает авторитарный контроль.
</a:t>
            </a:r>
            <a:endParaRPr lang="en-US" sz="1018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властей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типологии учитывают, насколько независимы парламент, суды и исполнительная власть. Чем сильнее правовые ограничения для руководства страны, тем выше предсказуемость политической системы и защита гражданских прав.
</a:t>
            </a:r>
            <a:endParaRPr lang="en-US" sz="1018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признак — свобода слова, собраний и доступа к информации. В авторитарных режимах контроль над СМИ, общественными организациями и политической активностью обычно значительно жёстче, чем в демократиях.
</a:t>
            </a:r>
            <a:endParaRPr lang="en-US" sz="10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критерии классификации стран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доходов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Базой служат ВВП на душу населения, бедность и покупательная способность. Эти показатели помогают понять, насколько экономический рост отражается на повседневной жизни большинства жителей.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Технологичность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качество инфраструктуры, производительность труда и место страны в глобальных цепочках создания стоимости. Экономики с высокой технологичностью обычно сильнее зависят от инноваций и квалифицированных кадров.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долю работников в сельском хозяйстве, промышленности и услугах. Чем выше роль услуг и сложных производств, тем чаще экономика относится к более развитым моделям.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может опираться на сырьё, промышленную продукцию или услуги. Структура экспорта показывает, насколько хозяйство устойчиво к колебаниям мировых цен и внешнего спроса.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стран по уровню дохода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Всемирного банка основана на ВНД на душу населения и обновляется ежегодно.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различаются по уровню богатства, но большинство населения мира живёт именно в странах среднего дохода.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классификация стран по уровню дохода (обновляется ежегодно)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страны: высокие доходы и сложная структура экономики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развитых стран характерны высокий ВВП на душу населения, сравнительно низкая бедность и широкие возможности для потребления, образования и профессиональной мобильности.
</a:t>
            </a:r>
            <a:endParaRPr lang="en-US" sz="1183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политическая система обычно опирается на устойчивые законы, независимые суды и предсказуемые правила для бизнеса, что снижает неопределённость и укрепляет доверие общества.
</a:t>
            </a:r>
            <a:endParaRPr lang="en-US" sz="1171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услуг и 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Значительную долю хозяйства составляют услуги, наука, финансы и сложная промышленность. Именно эти сектора формируют конкурентоспособность на мировом рынке и поддерживают инновации.
</a:t>
            </a:r>
            <a:endParaRPr lang="en-US" sz="1130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 Германию, Японию, Канаду, Францию и Южную Корею. Их объединяют высокий уровень урбанизации, развитая инфраструктура и значительные вложения в человеческий капитал.
</a:t>
            </a:r>
            <a:endParaRPr lang="en-US" sz="11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82912"/>
            <a:ext cx="160200" cy="1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381928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индустриальные страны и догоняющее развитие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индустриализация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десятилетий эти страны перешли от аграрной структуры к промышленному производству, а затем к более сложным технологическим отраслям и экспорту готовой продукции.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опирался на подготовку квалифицированных кадров, расширение школьного и университетского обучения, а также на повышение роли инженерных и технических специальностей.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поддерживалось выходом на внешние рынки: предприятия работали не только для внутреннего спроса, но и для международной торговли, что ускоряло накопление капитала.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стратегия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играли промышленные зоны, поддержка инвестиций и целенаправленная экономическая политика. Такой подход помог Южной Корее, Сингапуру, Тайваню и частично Малайзии.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15" y="1376325"/>
            <a:ext cx="4729621" cy="267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стран по политико-экономическим признакам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одинаковый доход может сочетаться с разными политическими режимами и моделями хозяйства.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дохода сам по себе не объясняет развитие: важны режим, структура экономики и роль государства.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 материалам курса географии и международным классификациям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экономики: наследие планирования и рыночные реформы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экономики объединяют рыночные механизмы и наследие централизованного хозяйства. Из-за этого реформы часто идут неравномерно, а старые и новые правила долго сосуществуют.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 и реструктуризация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меняются формы собственности, перестраивается промышленность и создаются новые рыночные институты. Этот процесс может ускорять рост, но нередко вызывает социальные издержки.
</a:t>
            </a:r>
            <a:endParaRPr lang="en-US" sz="974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роль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 таких странах обычно остаётся крупным участником экономики и регулирует ключевые отрасли. Это помогает удерживать стабильность, но иногда замедляет конкуренцию и обновление.
</a:t>
            </a:r>
            <a:endParaRPr lang="en-US" sz="1015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Неодинаковая демократизация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идут вместе с экономическими, однако темпы могут заметно различаться. Поэтому постсоциалистические страны Восточной Европы и Евразии развиваются по разным траекториям.
</a:t>
            </a:r>
            <a:endParaRPr lang="en-US" sz="9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классифицируют страны по политико-экономическим признакам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строится на сопоставлении статистики, политических институтов и регионального контекста.
</a:t>
            </a:r>
            <a:endParaRPr lang="en-US" sz="10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экономики и зависимость от сырья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 ренты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ресурсных экономиках значительная часть поступлений формируется за счет экспорта нефти, газа, металлов или угля. Это делает бюджет зависимым от мировых цен и внешней конъюнктуры.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диверсификация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сектор часто вытесняет развитие перерабатывающей промышленности и современных услуг. Экономика становится односторонней, а занятость и технологии концентрируются в немногих отраслях.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бюджета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цены на сырье падают, государству сложнее поддерживать расходы на социальную сферу, инфраструктуру и импорт. В периоды роста, напротив, возникает риск перерасхода и накопления дисбалансов.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зависимость от ресурсной ренты усиливает роль государства и крупных компаний, связанных с добычей. Это может снижать конкуренцию, прозрачность решений и стимулы к институциональным реформам.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сырьевая зависимость влияет на развитие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доходов от сырья не означает устойчивого развития: без вложений в переработку, образование и технологии экономика остаётся чувствительной к внешним шокам.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синхронность цен и бюджетных поступлений при медленном улучшении диверсификации. Это подтверждает зависимость роста от сырьевого цикла.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обобщённым данным World Bank, IMF и UNCTAD; шкала нормирована для сравнения, 2019–2023
</a:t>
            </a:r>
            <a:endParaRPr lang="en-US" sz="7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 труд в аграрных и наименее развитых странах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как главный работодатель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деревнях сельское хозяйство остаётся не только отраслью, но и основой повседневной жизни. Люди работают на небольших участках, зависят от погоды и редко имеют доступ к технике, поэтому производительность труда остаётся низкой.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на минимуме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 школы, больницы или рынка может занимать часы, а иногда и целый день. Там, где не хватает воды, электричества и транспорта, любое развитие идёт медленно и требует особенно больших усилий.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старт для молодёжи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подростков выбор между учёбой и ранней работой определяется не способностями, а условиями жизни семьи. Если рядом нет стабильной школы, медицинской помощи и связи с городом, круг возможностей резко сужается.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652108"/>
            <a:ext cx="4867800" cy="21260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режим и экономическая модель: типичные сочетания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режим власти и экономика обычно связаны, но не совпадают полностью. Одна и та же модель может давать разные результаты в зависимости от институтов и ресурсов.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предсказуемые правила обычно сочетаются с демократией, а быстрые преобразования — с сильной ролью государства. Однако персонализация власти повышает долгосрочные риски.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comparative politics и политической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помогает увидеть, почему одни страны задают правила и контролируют технологии, а другие в основном поставляют сырьё, продукцию сельского хозяйства и рабочую силу.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Валлерстайн, мир-системный анализ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выделяет мир-системный подход в глобальной экономике.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 международным индексам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сопоставимом уровне дохода страны могут заметно различаться по свободам, качеству институтов и роли в мировой торговле.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доход чаще сочетается с сильными институтами, но сам по себе не гарантирует политической открытости. Сравнение выявляет неодинаковые траектории развития.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UNDP Human Development Report, World Bank, Economist Intelligence Unit, WTO; значения нормированы для сопоставления
</a:t>
            </a:r>
            <a:endParaRPr lang="en-US" sz="6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78633"/>
            <a:ext cx="194400" cy="155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 смешанные типы развития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рынки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Встраивание в мировую торговлю делает страны более взаимозависимыми: экспорт, импорт и логистика начинают сильнее влиять на занятость, доходы бюджета и технологическое обновление.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моделей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может быть политически жёстким, но экономически открытым, либо демократическим, но зависимым от сырья и внешних кредитов. Такие сочетания стали привычными в глобальной экономике.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международных производственных цепочках даёт новые технологии и инвестиции, но одновременно повышает зависимость от внешних решений, санкций и колебаний спроса.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потоки капитала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Миграция, денежные переводы и иностранные вложения способны ускорять рост, но при нестабильных институтах они также усиливают неравенство и делают развитие более чувствительным к внешним шокам.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изменяют тип страны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базовых условий к структурной модернизации и возможным рискам отката.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типологий и их практическая ценность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Типология упрощает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 может одновременно иметь черты промышленной, сырьевой и переходной экономики. Поэтому классификация не заменяет анализ, а лишь делает его более ясным и сравнимым.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Типологии помогают сопоставлять страны, замечать уязвимости, оценивать уровень жизни и видеть связь между институтами, хозяйством и международным положением.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Политико-экономический подход важен тем, что показывает не один показатель, а модель развития в целом. Именно так становятся видны причины успеха, стагнации или нестабильности.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страны читается по совокупности признаков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Политико-экономическая типология показывает: судьбу страны определяют не отдельные цифры, а сочетание власти, институтов, структуры хозяйства и положения в мире. Именно их нужно анализировать вместе.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2026-06-03T03:33:00Z</dcterms:created>
  <dcterms:modified xsi:type="dcterms:W3CDTF">2026-06-03T03:33:00Z</dcterms:modified>
</cp:coreProperties>
</file>