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простого солдата, в котором узнаётся целый народ.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Тёркин»: фронтовая поэма о человеке на войне
</a:t>
            </a:r>
            <a:endParaRPr lang="en-US" sz="281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поэма стала голосом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писал о фронте как очевидец, поэтому в поэме звучат правда солдатской жизни, народный юмор и живая речь.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публикация поэмы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шла по мере развития военных событий и сразу находила отклик у читателей.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росла вместе с войной: она не описывает прошлое, а фиксирует живую фронтовую реальность.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А. Т. Твардовского в газетах в 1942–1945 годах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Тёркин и былинный герой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героя по главным чертам: в поэме Тёркин напоминает народного богатыря, но остаётся простым солдатом.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близок былинному герою по духу, но его подвиг основан не на чуде, а на характере и стойкости.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Т. Твардовского «Василий Тёркин»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— обычный пехотинец, без громкого звания и особого положения. Он не стремится казаться исключительным, но в трудный момент действует уверенно и по-деловому, помогая тем, кто рядом.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Василий Тёркин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главные качества — находчивость, самообладание и доброжелательность. Тёркин умеет поддержать разговор, снять напряжение шуткой и при этом не теряет серьёзности, когда нужна настоящая помощь.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строится на чертах, близких русскому читателю: терпении, внутренней силе, уважении к людям и умении сохранить достоинство даже в тяжёлых обстоятельствах войны.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поэма показывает войну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Привал между боями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тяжёлого перехода солдаты на несколько минут получают передышку, но война не отпускает их полностью. Холод, усталость и недосып становятся частью повседневности, а рядом с ними особенно заметны товарищество и редкие минуты тепла у костра.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 каждом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жизнь в поэме не приукрашена: переправы, обстрелы и ожидание приказа создают постоянное напряжение. На этом фоне любой простой жест — помочь товарищу, удержаться, не растеряться — приобретает особую цену и смысл.
</a:t>
            </a:r>
            <a:endParaRPr lang="en-US" sz="12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образ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показывает Тёркина через поступки, а не через длинные объяснения.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пишет так, как говорят люди в живой беседе: короткими фразами, с пословицами, повторами и естественным ритмом. Поэтому текст легко слушается и запоминается.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поэмы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много бытовых деталей и точных наблюдений: они делают фронтовую жизнь убедительной и понятной. Даже простая реплика здесь звучит как часть настоящего солдатского разговора.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помогает увидеть в Тёркине не книжного героя, а своего человека. Он думает и говорит просто, но именно эта простота делает образ сильным и правдивым.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качества Тёркина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эпизодах одни качества заметны сильнее, а другие поддерживают общий характер героя.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Тёркина складывается из нескольких черт сразу: он важен не одним подвигом, а постоянной готовностью быть полезным.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Т. Твардовского «Василий Тёркин»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58702"/>
            <a:ext cx="520200" cy="416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505360"/>
            <a:ext cx="520200" cy="416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83" y="3295047"/>
            <a:ext cx="513534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среди солдат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среди своих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не возвышается над товарищами, а живёт рядом с ними. Поэтому он сразу вызывает доверие и кажется читателю настоящим бойцом, а не условным литературным персонажем.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трудный час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уважают за готовность помочь, подбодрить и взять на себя часть трудностей. В солдатском кругу это не менее важно, чем сила оружия или строгий приказ.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не унывать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тяжёлой обстановке Тёркин сохраняет шутку и спокойствие. Это помогает не только ему самому, но и тем, кто рядом, не потерять бодрость.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центр взвода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объединяет людей разговором, примером и простым человеческим отношением. Он нужен взводу как человек, вокруг которого легче держаться вместе и верить в свои силы.
</a:t>
            </a:r>
            <a:endParaRPr lang="en-US" sz="12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Переправа под огнём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Солдатам нужно переправиться через реку, пока вокруг рвутся снаряды и трещит лёд. Холодная вода, спешка и страх делают каждый шаг особенно трудным. В такой обстановке Тёркин не теряет присутствия духа и помогает другим двигаться вперёд.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вода и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река в поэме выглядит не как пейзаж, а как опасное испытание. На берегу — напряжённые бойцы, на воде — хрупкий путь, который может оборваться в любую минуту. Эта сцена особенно ясно показывает цену фронтовой задачи.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переправы через реку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141689"/>
            <a:ext cx="5170500" cy="21138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поэмы и их смысл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показывает войну с другой стороны и раскрывает характер Тёркина через разные ситуации.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фрагменты не повторяют друг друга: каждый подчёркивает новую грань фронтовой жизни и образ народного героя.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Т. Твардовский, «Василий Тёркин»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в поэме не отменяет опасности войны, а помогает солдату выдержать трудный день. Смех у Тёркина звучит как способ не сдаться страху и сохранить внутреннюю опору.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как часть фронтовой правды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поэме связан не с легкомыслием, а с характером. Тёркин не смеётся над войной, а помогает товарищам пережить тяжёлые минуты и не потерять бодрость.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прибаутка делают героя ближе к читателю. Он отвечает на трудности просто и точно, без громких слов, но с заметным достоинством и спокойной уверенностью.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шутке образ героя становится живым и человечным. Читатель видит, что на войне особенно важно беречь не только силы, но и душевную стойкость.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 в поэме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в разных фрагментах меняется эмоциональный тон: от тревожных моментов к поддерживающим и светлым.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преобладают надежда, бодрость и вера в победу, хотя война остаётся тяжёлой и утомительной.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Т. Твардовский, «Василий Тёркин»; качественная оценка настроений по фрагментам
</a:t>
            </a:r>
            <a:endParaRPr lang="en-US" sz="7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герой: почему они близки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точность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писал о войне не со стороны, а как человек, который видел фронтовую жизнь изнутри. Поэтому в поэме так убедительно звучат бытовые подробности, солдатская речь и точные наблюдения за буднями бойцов.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солдатскому труду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внимание к обычному воину, его усталости, терпению и ежедневной работе. Автор показывает не парадную картину, а реальную службу, где важны выдержка, взаимопомощь и готовность выполнить задачу до конца.
</a:t>
            </a:r>
            <a:endParaRPr lang="en-US" sz="12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показан не как недосягаемый герой, а как свой солдат. В его характере сочетаются терпение, сила, юмор и умение не терять человеческое достоинство даже в тяжёлые минуты.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стала народной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Поэму легко читали и пересказывали, потому что она написана простым, ясным языком. В ней важные военные события объясняются без лишней сложности и звучат так, как говорит сам народ.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стало близким разным людям, потому что в нём соединены фронтовая правда и душевное тепло. Читатель узнаёт в нём обычного человека, который умеет быть смелым и добрым.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через фрагменты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поэмы показывает, как отдельные эпизоды постепенно складываются в цельный образ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поэмы — человек на войне: его труд, страх, усталость и ответственность. Через простые фронтовые эпизоды Твардовский показывает, как характер проверяется в самых тяжёлых условиях.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фрагментов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главных тем — товарищество. Солдаты держатся вместе, помогают друг другу и сохраняют связь с домом, потому что именно это поддерживает их в долгие военные дни.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мысль поэмы — победу создают обычные люди. Она рождается не только в бою, но и в ежедневном выполнении долга, в терпении, стойкости и вере в будущее.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Твардовского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язык поэмы делает фронтовой рассказ живым, точным и понятным.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помогают соединить простоту, выразительность и правдивое изображение войны.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Т. Твардовский, «Василий Тёркин»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живой образ народного героя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Тёркин остаётся символом стойкости, потому что в нём соединились простота, юмор, товарищество и мужество. Поэма напоминает: настоящий героизм часто проявляется в обычных, но очень нужных поступках.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2026-05-22T20:12:03Z</dcterms:created>
  <dcterms:modified xsi:type="dcterms:W3CDTF">2026-05-22T20:12:03Z</dcterms:modified>
</cp:coreProperties>
</file>