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Египет: общая картина и ключевые темы урока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становление цивилизации и её влияние на современный мир.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расположен на пересечении пустынь и Нила. Оседлое земледелие и объединение территорий положили начало одной из первых великих цивилизаций около 3100 г. до н.э.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рождение египетской цивилизации
</a:t>
            </a:r>
            <a:endParaRPr lang="en-US" sz="2794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Нила в формировании жизни Египта
</a:t>
            </a:r>
            <a:endParaRPr lang="en-US" sz="3191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Долина Нила — источник плодородия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протягивается более 6800 км, ежегодно принося ил, который обогащал почвы и обеспечивал высокие урожаи. Это сделало возможным развитие сельского хозяйства и жизнедеятельности.
</a:t>
            </a:r>
            <a:endParaRPr lang="en-US" sz="117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Ирригация и рост городов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жители построили каналы для орошения полей, что позволило увеличить площади возделываемых земель. Возникли крупные города, такие как Мемфис и Фивы, ставшие центрами власти и культуры.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Циклы разливов и социокультурное значение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разливы Нила регулировали сельскохозяйственный календарь и были важны для религиозных обрядов, укрепляя связь народа с природой и богами.
</a:t>
            </a:r>
            <a:endParaRPr lang="en-US" sz="117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Фараоны: властители Египта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57977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Нармер — основатель единого Египта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 Нармер около 3100 года до н.э. объединил Верхний и Нижний Египет, положив начало первой династии и централизованной монархии.
</a:t>
            </a:r>
            <a:endParaRPr lang="en-US" sz="1177" dirty="0"/>
          </a:p>
        </p:txBody>
      </p:sp>
      <p:sp>
        <p:nvSpPr>
          <p:cNvPr id="13" name="Text 3"/>
          <p:cNvSpPr txBox="1"/>
          <p:nvPr/>
        </p:nvSpPr>
        <p:spPr>
          <a:xfrm>
            <a:off x="3657800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периода расцвета и упадка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делится на Старое, Среднее и Новое царства, каждое с собственной династией, культурой и достижениями, отражая смену политических центров и внешних влияний.
</a:t>
            </a:r>
            <a:endParaRPr lang="en-US" sz="1103" dirty="0"/>
          </a:p>
        </p:txBody>
      </p:sp>
      <p:sp>
        <p:nvSpPr>
          <p:cNvPr id="14" name="Text 4"/>
          <p:cNvSpPr txBox="1"/>
          <p:nvPr/>
        </p:nvSpPr>
        <p:spPr>
          <a:xfrm>
            <a:off x="673582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Божественный статус фараона
</a:t>
            </a:r>
            <a:pPr algn="l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 считался сыном бога, главой государства и религии одновременно, что обеспечивало ему абсолютную власть и культ поклонения.
</a:t>
            </a:r>
            <a:endParaRPr lang="en-US" sz="118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— памятники вечности и мастерства
</a:t>
            </a:r>
            <a:endParaRPr lang="en-US" sz="2803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пирамида Хеопса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Построена около 2560 г. до н.э., состоит из миллионов гранитных блоков по 2,5 тонны каждый. Она служила царем вечным домом и символом могущества.
</a:t>
            </a:r>
            <a:endParaRPr lang="en-US" sz="134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Гизы и его архитектура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крупных пирамиды и Великий Сфинкс, длиной 73 м, создают единый комплекс, демонстрируя высокие инженерные знания и религиозные представления.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пирамид в египетской культуре
</a:t>
            </a:r>
            <a:pPr algn="ctr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были не только гробницами, но и местом ритуалов, которые поддерживали связь между живыми и умершими правителями.
</a:t>
            </a:r>
            <a:endParaRPr lang="en-US" sz="123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пирамид: технологии и организация
</a:t>
            </a:r>
            <a:endParaRPr lang="en-US" sz="2584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возведения сооружений задействовали десятки тысяч рабочих, которые использовали плотные пандусы и систему лебёдок для подъёма тяжёлых камней.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 применяли математику и астрономию для точной ориентации пирамид по сторонам света и соответствия религиозным предписаниям.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мог занимать десятилетия, требовал высокой дисциплины и грамотного планирования, объединяя большое количество специалистов.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храмов и религиозные комплексы
</a:t>
            </a:r>
            <a:endParaRPr lang="en-US" sz="2828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храмы, такие как Карнак и Луксор, отличались массивными колоннами и гипостильными залами, где проходили церемонии и собрания жрецов.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Барельефы и цветные фрески украшали стены, изображая богов, фараонов и мифологические сюжеты, отражая верования и историю народа.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общества в Древнем Египте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 возглавлял государство, управляя страной и выполняя религиозные обязанности как живой бог.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Нобили и жрецы контролировали административные и духовные аспекты жизни, обеспечивая власть и порядок.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Писцы и ремесленники занимались записью информации и производством необходимых товаров, обслуживая экономику и культуру.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и рабы обеспечивали продовольствие и рабочую силу, составляя основу социальной и экономической структуры.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земледелия составляли пшеница и ячмень, а также выращивание лена и овощей, орошаемых с помощью каналов, что обеспечивало стабильные урожаи.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животноводство Египта
</a:t>
            </a:r>
            <a:endParaRPr lang="en-US" sz="2894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40525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включало коров, коз, ослов и птицу, которые использовались в хозяйстве и для питания, способствуя самодостаточности общин.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Мумификация и погребальные обычаи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57977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мумификации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умершего очищали, удаляли внутренности, обрабатывали солью натрон и фиксировали бинтами, чтобы сохранить его до 70 дней и обеспечить переход в потусторонний мир.
</a:t>
            </a:r>
            <a:endParaRPr lang="en-US" sz="1177" dirty="0"/>
          </a:p>
        </p:txBody>
      </p:sp>
      <p:sp>
        <p:nvSpPr>
          <p:cNvPr id="13" name="Text 3"/>
          <p:cNvSpPr txBox="1"/>
          <p:nvPr/>
        </p:nvSpPr>
        <p:spPr>
          <a:xfrm>
            <a:off x="3657800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Гробницы и саркофаги
</a:t>
            </a:r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Мумии помещали в сложные саркофаги, хранящиеся в пирамидах или уединённой Долине царей, где проходили религиозные обряды и защита от осквернения.
</a:t>
            </a:r>
            <a:endParaRPr lang="en-US" sz="1250" dirty="0"/>
          </a:p>
        </p:txBody>
      </p:sp>
      <p:sp>
        <p:nvSpPr>
          <p:cNvPr id="14" name="Text 4"/>
          <p:cNvSpPr txBox="1"/>
          <p:nvPr/>
        </p:nvSpPr>
        <p:spPr>
          <a:xfrm>
            <a:off x="673582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Ритуалы и амулеты
</a:t>
            </a:r>
            <a:pPr algn="l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Погребение сопровождалось церемониями и амулетами, призванными защищать душу умершего и помочь ей в загробной жизни, отражая глубину верований.
</a:t>
            </a:r>
            <a:endParaRPr lang="en-US" sz="127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служили не только религиозными центрами, но и экономическими, а жрецы обладали значительной властью и влиянием в обществе.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Вера, боги и религиозные обычаи Египта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играла ключевую роль: в Египте поклонялись тысячам богов, среди которых особо выделялись Ра, Осирис и Исида, каждый из которых имел важное место в духовной жизни народа.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в загробную жизнь и суд Осириса мотивировала следование ритуалам и традициям, формируя представления о добре и зле, а также определяя повседневные поступки египтян.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и иероглифы Древнего Египта
</a:t>
            </a:r>
            <a:endParaRPr lang="en-US" sz="2947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система иероглифов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Древнеегипетская письменность насчитывала свыше 700 различных символов. Иероглифы использовались для отображения предметов, звуков и понятий, что делало письмо одновременно сложным и выразительным.
</a:t>
            </a:r>
            <a:endParaRPr lang="en-US" sz="117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Розеттский камень — ключ к расшифровке
</a:t>
            </a:r>
            <a:pPr algn="ctr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1799 году французские учёные нашли Розеттский камень, благодаря которому удалось понять значение древнеегипетских текстов. Этот артефакт стал важнейшим источником знаний о языке и культуре Египта.
</a:t>
            </a:r>
            <a:endParaRPr lang="en-US" sz="1069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писцов в обществе
</a:t>
            </a:r>
            <a:pPr algn="ctr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Писцы были элитой интеллектуального труда; они записывали законы, исторические события и хозяйственные данные, играя ключевую роль в функционировании государства.
</a:t>
            </a:r>
            <a:endParaRPr lang="en-US" sz="121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365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дней содержал египетский солнечный календарь, что существенно облегчало сельскохозяйственные и религиозные расчёты.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разработали точный календарь и использовали математику для строительства и землемерения, а медицина включала лечение различных заболеваний с применением трав и хирургических инструментов.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Древнего Египта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Ремёсла, торговля и внешние связи Египта
</a:t>
            </a:r>
            <a:endParaRPr lang="en-US" sz="3103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Мастерство ремесленников проявлялось в изготовлении папируса, тканей из льна, ювелирных изделий, керамики и художественных изделий из дерева и золота, что поддерживало внутреннюю экономику и культуру.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торговые отношения связывали Египет с Нубией и странами Средиземноморья, что обеспечивало приток ценных ресурсов и расширяло культурные и экономические контакты.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76200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Древнеегипетское искусство строго соблюдало каноны: фигуры фараонов и богов изображались в профиль с подчёркнутой важностью через размер и цвет. Искусство служило средством передачи власти и религиозных идей.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 изображение в Египте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89783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живописи и скульптуре использовались фрески, статуи из камня и дерева, а также золотые амулеты, украшавшие храмы, гробницы и предметы быта, что помогало сохранять наследие и память о событиях.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Писцы считались интеллектуальной элитой, их обучение занимало много лет и включало сложные навыки письма и административной деятельности.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школы Древнего Египта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преимущественно было доступно мальчикам из высших слоёв, которые учились в специализированных «домах жизни» при храмах, осваивая иероглифику, математику и основы религии.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Женская часть населения обучалась традиционному хозяйству, хотя женщины иногда занимали важные религиозные или медицинские профессии, что свидетельствует о роли пола в обществе.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населения составляли крестьяне, которые трудились в полях со восхода до заката, обеспечивая продовольствие и поддержку государства.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и профессии жителей
</a:t>
            </a:r>
            <a:endParaRPr lang="en-US" sz="3094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ремёсел включало специалистов: ткачей, кузнецов, каменщиков и гончаров, чьи изделия были востребованы внутри страны и за её пределами.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Торговцы играли важную роль в экономике, перемещаясь по Нилу и караванным путям, доставляя товары и знания между регионами.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часто управляли домашним хозяйством, но также могли быть врачами или жрицами, оказывая влияние в социальной и религиозной сферах.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Завоевания и перемены в истории Египта
</a:t>
            </a:r>
            <a:endParaRPr lang="en-US" sz="3191" dirty="0"/>
          </a:p>
        </p:txBody>
      </p:sp>
      <p:sp>
        <p:nvSpPr>
          <p:cNvPr id="13" name="Text 2"/>
          <p:cNvSpPr txBox="1"/>
          <p:nvPr/>
        </p:nvSpPr>
        <p:spPr>
          <a:xfrm>
            <a:off x="6064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гиксосов (XV век до н.э.)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442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Гиксосы правили в Египте более столетия, привнеся новые технологии и оружие, а также оказав влияние на политический строй.
</a:t>
            </a:r>
            <a:endParaRPr lang="en-US" sz="1334" dirty="0"/>
          </a:p>
        </p:txBody>
      </p:sp>
      <p:sp>
        <p:nvSpPr>
          <p:cNvPr id="15" name="Text 4"/>
          <p:cNvSpPr txBox="1"/>
          <p:nvPr/>
        </p:nvSpPr>
        <p:spPr>
          <a:xfrm>
            <a:off x="28458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Ассирийское и персидское владычество (VII–IV века до н.э.)
</a:t>
            </a:r>
            <a:endParaRPr lang="en-US" sz="1254" dirty="0"/>
          </a:p>
        </p:txBody>
      </p:sp>
      <p:sp>
        <p:nvSpPr>
          <p:cNvPr id="16" name="Text 5"/>
          <p:cNvSpPr txBox="1"/>
          <p:nvPr/>
        </p:nvSpPr>
        <p:spPr>
          <a:xfrm>
            <a:off x="25836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гиксосов Египет подвергался контролю ассирийцев и персов, что сопровождалось культурными и административными изменениями.
</a:t>
            </a:r>
            <a:endParaRPr lang="en-US" sz="1232" dirty="0"/>
          </a:p>
        </p:txBody>
      </p:sp>
      <p:sp>
        <p:nvSpPr>
          <p:cNvPr id="17" name="Text 6"/>
          <p:cNvSpPr txBox="1"/>
          <p:nvPr/>
        </p:nvSpPr>
        <p:spPr>
          <a:xfrm>
            <a:off x="50852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Завоевание Александром Македонским (332 год до н. э.)
</a:t>
            </a:r>
            <a:endParaRPr lang="en-US" sz="1254" dirty="0"/>
          </a:p>
        </p:txBody>
      </p:sp>
      <p:sp>
        <p:nvSpPr>
          <p:cNvPr id="18" name="Text 7"/>
          <p:cNvSpPr txBox="1"/>
          <p:nvPr/>
        </p:nvSpPr>
        <p:spPr>
          <a:xfrm>
            <a:off x="48230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Великий объединил Египет с греческим миром, что привело к созданию эллинистической династии Птолемеев и новым культурным синтезам.
</a:t>
            </a:r>
            <a:endParaRPr lang="en-US" sz="1232" dirty="0"/>
          </a:p>
        </p:txBody>
      </p:sp>
      <p:sp>
        <p:nvSpPr>
          <p:cNvPr id="19" name="Text 8"/>
          <p:cNvSpPr txBox="1"/>
          <p:nvPr/>
        </p:nvSpPr>
        <p:spPr>
          <a:xfrm>
            <a:off x="73246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Присоединение к Римской империи (30 год до н. э.)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70624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Клеопатры Египет стал римской провинцией, что ознаменовало конец традиционных фараонских правлений и начало новой эпохи.
</a:t>
            </a:r>
            <a:endParaRPr lang="en-US" sz="117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Древнего Египта на современность
</a:t>
            </a:r>
            <a:endParaRPr lang="en-US" sz="3006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принципы и инженерные решения пирамидами вдохновляют современных строителей и исследователей инженерного дела.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открытия в области математики, медицины и астрономии, сделанные в Египте, продолжают изучаться и применяться в современных дисциплинах.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Древнего Египта сохраняются в кино, литературе и культуре, стимулируя интерес к истории и поддерживая связь с наследием древних цивилизаций.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825" y="-2825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наследие и значение Древнего Египта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Египет остаётся символом величия и мастерства, оказывая влияние на развитие письменности, науки и искусства. Его наследие помогает понять истоки человеческой цивилизации и продолжает вдохновлять мир.
</a:t>
            </a:r>
            <a:endParaRPr lang="en-US" sz="390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2026-05-11T05:03:16Z</dcterms:created>
  <dcterms:modified xsi:type="dcterms:W3CDTF">2026-05-11T05:03:16Z</dcterms:modified>
</cp:coreProperties>
</file>