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Беспозвоночные: основные понятия и значение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без позвоночника, ключевые участники экосистем и жизни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 повсеместные существа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появились более 600 миллионов лет назад и населили моря, пресные воды и почву. Они составляют около 97% всех видов животных и играют важную роль в круговороте веществ и культуре различных народов.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— фильтраторы морей и рек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животные, живущие, прикрепляясь ко дну, пропуская воду через свои поры и очищая её от мелких частиц. Их уникальное строение обеспечивает важную экологическую функцию.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наиболее многочисленная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паукообразные и ракообразные обладают сегментированным телом и хитиновым покровом. Их разнообразие и приспособленность делают их доминирующей группой на планете.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с разнообразием форм и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раковинных улиток до головоногих с развитой нервной системой — моллюски населяют все водные и многие наземные среды, играя важную роль в пищевых цепях.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беспозвоночных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— простейшие животные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фиксируются на твёрдых поверхностях водоёмов и создают систему каналов для пропускания воды и питания.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тело состоит из специализированных клеток без настоящих органов, каждая из которых выполняет определённую функцию.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фильтруют большое количество воды, что способствует очищению и служит убежищем для мелких морских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— плавающие 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прозрачные животные с щупальцами используют ядовитые клетки для ловли добычи. Их способность к движению помогает им перемещаться в поисках пищи.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— создатели морских рифов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Образующие колонии кораллы строят сложные структуры, становящиеся домом для множества морских видов и влияющими на биологическое разнообразие океанов.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— свежеводные хищники и регенераторы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Обитающие в чистой воде гидры питаются мелкими организмами и способны восстанавливать части тела, что делает их интересными для биологических исследований.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Кишечнополостные: океанские строители и хищники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Черви: разнообразие строения и среды обитания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имеют сегментированное тело и играют важную роль в аэрации и плодородии почвы.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червей способствуют разложению органики и поддержанию баланса экосистем.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обладают уплощённым телом без полостей и живут преимущественно в воде или влажных местах.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встречаются повсюду: от почв до морей, включая паразитические формы, влияющие на сельское хозяйство и 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— медлительные и защищённые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спиральной раковиной, улитки защищаются от хищников и живут в различных средах — от лесов до садов.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— природные фильтраторы 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двустворчатые моллюски очищают воду, устраняя взвешенные частицы и оказывая влияние на качество экосистем.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— умные и хитрые морские 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способные быстро менять цвет, осьминоги считаются одними из самых развитых беспозвоночных в плане интеллекта и адаптации.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разнообразный мир под раковиной и без неё
</a:t>
            </a:r>
            <a:endParaRPr lang="en-US" sz="22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беспозвоночных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доминирование членистоногих среди беспозвоночных по количеству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членистоногих свидетельствует об их успешной адаптации и экологическом значении.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биологических классификаций,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ключевые группы и отличия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таксоны членистоногих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насекомых, паукообразных и ракообразных. Каждая группа занимает особое место в экосистемах и имеет уникальные жизненные стратегии.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и значение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членистоногие имеют сегментированное тело и хитиновый экзоскелет, который обеспечивает защиту и позволяет эффективно передвигаться.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и линька у членистоногих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состоит из хитина, иногда усиленного минеральными веществами, что придаёт ему прочность и защиту от повреждений.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линьки уязвим для животных, но необходим для их роста и развития на всех стадиях жизни.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растёт вместе с организмом, поэтому периодически членистоногие сбрасывают старый покров, чтобы образовать новый, большего размера.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бабочки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стадий развития бабочки от яйца до взрослой особи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16092"/>
            <a:ext cx="4164900" cy="2468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беспозвоночных по типам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органов и систем различных групп беспозвоночных показывает разнообразие и усложнение их 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строения от простейших губок к членистоногим отражает адаптации к разным условиям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 беспозвоночных, учебный материал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беспозвоночных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играют ключевую роль в опылении растений, что обеспечивает плодовитость сельскохозяйственных культур и поддержание природного биоразнообразия.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перерабатывают органические остатки, улучшают структуру почвы и служат пищей множеству животных, способствуя стабильности экосистем и биогеохимическим циклам.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приспособления беспозвоночных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 способны мгновенно изменять цвет кожи для маскировки или общения, а их чернильный мешок обеспечивает возможность быстрого спасения от угрозы.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беспозвоночные имеют ядовитые железы и специализированные органы чувств, обеспечивающие выживание в сложных условиях и охоту на добычу.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создают разнообразные паутины, которые служат одновременно ловушками для добычи и барьерами от врагов, демонстрируя выдающиеся строительные способности.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обладают острыми иглами, которые эффективно защищают их от хищников и являются одновременно способом передвижения по грунту.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хранители урожая и мёда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многие сельскохозяйственные растения, что значительно повышает урожайность. Они также производят мёд — ценный пищевой продукт и лекарство, широко используемое человеком.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в научных исследованиях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привлекают внимание учёных благодаря сложной нервной системе и способности к обучению. Исследования помогают понять работу мозга и развитие новых технологий.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Насекомые-вредители и переносчики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 и колорадский жук наносят ущерб посевам, снижая урожай. Малярийные комары и клещи являются переносчиками опасных заболеваний, что вызывает значительные проблемы для здоровья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беспозвоночных на жизнь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439656"/>
            <a:ext cx="4206300" cy="2010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кровеносной системы у беспозвоночных
</a:t>
            </a:r>
            <a:endParaRPr lang="en-US" sz="2388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наличие и тип кровеносной системы в различных группах беспозвоночных, показывая эволюционные различия.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усложняется от простейших животных к более высокоорганизованным группам.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беспозвоночных, учебник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рекорды беспозвоночных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кальмар достигает длины до 18 метров, что делает его крупнейшим беспозвоночным и одним из самых загадочных морских обитателей.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Цикадка-«прыгун» способна прыгать на расстояние, превышающее в 400 раз длину её тела — рекорд по скорости и силе относительно размера среди беспозвоночных.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в культуре и науке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скарабея в Древнем Египте символизировал возрождение и вечную жизнь, широко отражаясь в искусстве и религиозных представлениях.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Дрозофилы используются в генетических исследованиях по всему миру, помогая учёным раскрывать механизмы наследственности и мутаций.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Шёлк, получаемый от тутового шелкопряда, является ценным природным материалом для изготовления тканей, а некоторые моллюски служат источником лекарственных препаратов.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беспозвоночных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среды, вырубка лесов и пестициды приводят к снижению популяций многих беспозвоночных, что угрожает балансу экосистем и биологическому разнообразию.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создаются заповедники, ведётся регулярный мониторинг и реализуются меры по восстановлению среды обитания, особенно для редких и уязвимых групп.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беспозвоночных для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поддерживают экосистемы, участвуют в ключевых природных процессах и необходимы для устойчивого развития природы и человека. Их охрана обеспечивает будущее планеты.
</a:t>
            </a:r>
            <a:endParaRPr lang="en-US" sz="37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2026-05-09T09:02:37Z</dcterms:created>
  <dcterms:modified xsi:type="dcterms:W3CDTF">2026-05-09T09:02:37Z</dcterms:modified>
</cp:coreProperties>
</file>