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сказка «Пых»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лесная сказка о смешном страхе и смелости.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сказка, дошедшая из устной традиции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«Пых» — народная история, которую долго пересказывали вслух. В ней есть лес, загадочный звук, простые события и ясный вывод: не всякая неизвестность опасна.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сказке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испуг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пугается сильнее других. Он представляет самое страшное, хотя ещё ничего не понял.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персонаж действует тише и внимательнее. Он не торопится бояться и старается разобраться в происходящем.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лес делает звук загадочным. Шорохи, кусты и деревья превращают простую ситуацию в настоящую сказочную сцену.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появляется странное «пых». Оно сразу привлекает внимание и кажется чем-то важным и тревожным.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декорация сказки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между деревьями
</a:t>
            </a:r>
            <a:pPr algn="ctr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кажется живым и немного таинственным. Узкая тропинка, деревья и кусты создают ощущение, что за каждым поворотом может случиться чудо. Именно здесь особенно заметен загадочный звук «пых».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 и тишина
</a:t>
            </a:r>
            <a:pPr algn="ctr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слышны не только птицы, но и лёгкие шорохи, треск веток, тихое движение травы. Для ребёнка такой фон легко становится тревожным. Но в сказке он звучит ещё и забавно.
</a:t>
            </a:r>
            <a:endParaRPr lang="en-US" sz="1079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иллюстрации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показать полянку, тёмные кусты и деревья, между которыми будто прячется источник звука. Такой пейзаж помогает передать и любопытство, и лёгкий страх, и смешную загадку истории.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лесу слышится непонятный звук. Герои ещё не знают, что он означает, поэтому сразу настораживаются и стараются понять, откуда он взялся.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испуг: воображение подсказывает самый тревожный вариант. Так обычный шорох или фырканье в мыслях превращается почти в чудовище.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герои начинают смотреть внимательнее. Именно здесь сказка учит важному: сначала нужно разобраться, а уже потом бояться или делать выводы.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3938" y="1540475"/>
            <a:ext cx="410025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пугаются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опережает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успевают придумать опасность раньше, чем замечают настоящую причину звука. Из-за этого обычная ситуация кажется намного страшнее.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усиливает тревогу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леса любой шорох звучит громче. Кусты, ветки и тень делают загадочный «пых» особенно заметным для испуганного слушателя.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после разгадки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причина шума становится понятной, страх исчезает. Остаётся улыбка: оказалось, что всё было намного проще, чем казалось сначала.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смелый помощник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не поддаётся панике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особенно заметен герой, который не выглядит большим или грозным. Он не шумит и не хвастается. Зато умеет смотреть внимательно и не теряться.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спокойствии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показывает детям важную мысль: смелость бывает тихой. Она помогает не испугаться раньше времени и найти верное решение даже в лесной загадке.
</a:t>
            </a:r>
            <a:endParaRPr lang="en-US" sz="12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громких слов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старается казаться сильнее, чем он есть. Он просто не теряет головы, когда другие уже пугаются и придумывают лишнее.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смотрит и слушает. Благодаря этому замечает то, что помогает понять ситуацию, а не усложнять её.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спокойно, без крика и суеты. Такая смелость особенно понятна младшим школьникам: она похожа на разумный поступок, а не на подвиг из сказки о богатырях.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другим успокоиться. Это важный пример: иногда самое полезное дело — тихо разобраться, что происходит на самом деле.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белорусской народной сказки «Пых»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одна простая разгадка превращает тревогу в улыбку: выясняется, что пугающий «пых» не был чудовищем.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странный звук оказывается совсем не страшным.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бояться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испуг часто обманывает. Сначала нужно присмотреться и прислушаться, а уже потом решать, действительно ли есть опасность.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маленького помощника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герой может оказаться самым полезным. Важны не размер и сила, а внимательность, спокойствие и находчивость.
</a:t>
            </a:r>
            <a:endParaRPr lang="en-US" sz="1034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правильный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верить тревоге без проверки. Если разобраться в ситуации, страх часто превращается в смешную историю.
</a:t>
            </a:r>
            <a:endParaRPr lang="en-US" sz="10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73016"/>
            <a:ext cx="513600" cy="41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518" y="4004962"/>
            <a:ext cx="387900" cy="51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белорусской народной сказки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белорусских народных сказках часто звучат лес, тропинки, кусты и животные. Природа помогает создать живую, понятную детям обстановку, где любое событие кажется особенно заметным и выразительным.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ясная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коротких фразах и понятных действиях. Благодаря этому сказку легко слушать, пересказывать и запоминать даже младшим школьникам, не теряя её смысла и настроения.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в таких сказках не обижают героев, а мягко показывают их ошибки и страхи. Юмор делает историю тёплой, живой и особенно близкой детям.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Поучительный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всегда становится ясно, чему учит история. В сказке «Пых» всё заканчивается спокойно и доброжелательно, поэтому её легко читать на уроке и обсуждать после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«пых» как звук в сказке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«пых» передаёт короткий, мягкий звук, похожий на дыхание, тихое фырканье или шорох в кустах. Оно сразу создаёт ощущение, будто лес заговорил сам.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звукоподражание помогает читателю не только увидеть, но и услышать происходящее. Сказка становится более живой, а загадочный звук — немного смешным и совсем не страшным.
</a:t>
            </a:r>
            <a:endParaRPr lang="en-US" sz="10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спешить с выводами: если что-то кажется страшным, сначала нужно внимательно посмотреть и понять, что происходит на самом деле.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смелость проявляется спокойно и тихо. Необязательно быть сильным или громким, чтобы помочь другим и разобраться в трудной ситуации.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даже маленький герой может оказаться самым полезным. Важны не размер и сила, а наблюдательность, доброта и умение не растеряться.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сказки к запоминающемуся финалу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14375" y="19089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Неясный звук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появляется короткое, странное «пых». Оно сразу привлекает внимание и создаёт лёгкое чувство тайны.
</a:t>
            </a:r>
            <a:endParaRPr lang="en-US" sz="1099" dirty="0"/>
          </a:p>
        </p:txBody>
      </p:sp>
      <p:sp>
        <p:nvSpPr>
          <p:cNvPr id="11" name="Text 3"/>
          <p:cNvSpPr txBox="1"/>
          <p:nvPr/>
        </p:nvSpPr>
        <p:spPr>
          <a:xfrm>
            <a:off x="4583200" y="25031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Испуг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пугаются и воображают что-то опасное. Неизвестность кажется страшнее, чем есть на самом деле.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914375" y="30973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и понимание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присматриваются внимательнее и понимают, что причина шума совсем обычная. Страх начинает исчезать.
</a:t>
            </a:r>
            <a:endParaRPr lang="en-US" sz="1099" dirty="0"/>
          </a:p>
        </p:txBody>
      </p:sp>
      <p:sp>
        <p:nvSpPr>
          <p:cNvPr id="13" name="Text 5"/>
          <p:cNvSpPr txBox="1"/>
          <p:nvPr/>
        </p:nvSpPr>
        <p:spPr>
          <a:xfrm>
            <a:off x="4583200" y="3691575"/>
            <a:ext cx="30003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Улыбка в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оказывается смешной и доброй. История запоминается именно потому, что тревога сменяется облегчением.
</a:t>
            </a:r>
            <a:endParaRPr lang="en-US" sz="10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героя на рисунке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среди высоких деревьев
</a:t>
            </a:r>
            <a:pPr algn="ctr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 героя маленьким на фоне большого леса, чтобы сразу показать его уязвимость и смелость. Большие глаза, немного приподнятые плечи и настороженный взгляд помогут передать момент испуга.
</a:t>
            </a:r>
            <a:endParaRPr lang="en-US" sz="927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к улыбке
</a:t>
            </a:r>
            <a:pPr algn="ctr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рисунке хорошо показать, как герой успокаивается. Мягкие линии, тёплые цвета и спокойная поза создадут ощущение облегчения, будто опасность уже исчезла и всё закончилось хорошо.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белорусской народной сказки «Пых»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«Пых» звучит быстро, мягко и чуть смешно, поэтому читатель сразу слышит лесной звук и ощущает лёгкую, добрую тревогу.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способно мгновенно задать настроение всей сказки.
</a:t>
            </a:r>
            <a:endParaRPr lang="en-US" sz="30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по шагам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лесу слышится непонятный «пых», и обычный звук сразу кажется загадочным и тревожным для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персонажи пугаются, внимательно прислушиваются и пытаются понять, откуда идёт шум. Их страх растёт только из-за неизвестности.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выясняется, что ничего страшного не было. История заканчивается улыбкой, облегчением и уважением к находчивому герою.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содержанию сказки «Пых»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двери, шорох в кустах или тихий шорох ветки легко пугают детей. Сказка учит сначала смотреть внимательнее, а уже потом тревожиться.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обычных случая достаточно, чтобы воображение мгновенно дорисовало опасность.
</a:t>
            </a:r>
            <a:endParaRPr lang="en-US" sz="26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 сказки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снова становится спокойным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лес уже не кажется страшным. Звук, который так пугал героев, оказывается обычным и совсем безопасным, поэтому напряжение исчезает, а вместо него приходит облегчение.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вместо страха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тёплое чувство: никто не пострадал, а опасность оказалась мнимой. Герои могут улыбнуться своему испугу и запомнить этот случай как смешную лесную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сказку «Пых»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«Пых» остаётся короткой, доброй и очень понятной сказкой для младших школьников: она учит не пугаться раньше времени, замечать детали и ценить тихую, но настоящую смелость.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2026-05-24T07:51:01Z</dcterms:created>
  <dcterms:modified xsi:type="dcterms:W3CDTF">2026-05-24T07:51:01Z</dcterms:modified>
</cp:coreProperties>
</file>