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«Московская дьяволиада»: люди как люди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 в Москве Булгакова проходит проверку страхом, соблазном и властью.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создавался в 1928–1940 годах и впитал атмосферу советской Москвы с дефицитом, очередями, бюрократией и идеологическим контролем. В этом городе повседневность сама становится нравственным экзаменом.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Булгакова: город 1930-х под испытанием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 в московских главах связано не только с Воландом, но и с привычными человеческими слабостями: жадностью, трусостью, карьеризмом и ложью.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здесь не придумывает порок заново, а резко высвечивает то, что в обычной жизни часто скрыто под вежливостью и служебными масками.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делает внутренний распад зримым: смешное оборачивается унижением, а бытовая сцена — моральным разоблачением.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Москва у Булгакова выглядит не просто городом, а пространством нравственной проверки и сатирического вскрытия.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названа «дьяволиадой»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городское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Трамваи, театры, редакции, кабинеты и коммунальные квартиры создают узнаваемый фон. Но привычные места постоянно нарушаются тревогой, путаницей и ощущением, что порядок держится лишь внешне.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бытовая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 тесноте, спорят за жильё, вещи и внимание начальства. Москва показана как город, где ежедневные мелочи сразу превращаются в испытание характера.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1930-х: город повседневного абсурда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возвращаются в разных сценах и связывают частные эпизоды в единую нравственную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показывает, что московский мир устроен как одна и та же среда пороков.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московских глав романа М. А. Булгакова «Мастер и Маргарита»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московских глав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Берлиоз уверен, что мир можно полностью объяснить логикой, идеологией и заранее готовыми схемами, поэтому не допускает ничего, что выходит за пределы его представлений.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выглядит разумной только внешне: за ней скрываются интеллектуальная закрытость и неспособность увидеть реальность в её неожиданности и противоречивости.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Берлиоза художественно опровергает самоуверенное безверие и показывает, насколько хрупким бывает мир, построенный на самоуспокоении.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Берлиоз как символ рационального самообмана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Самоуверенный поэт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Бездомный выступает как напористый обличитель, который доверяет готовым идеологическим ответам и не сомневается в собственной правоте.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Шок и погоня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необъяснимым разрушает его привычную картину мира. За внешней активностью приходит растерянность и ощущение потери опоры.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Психиатрическая больница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больнице Иван впервые оказывается в ситуации, где нельзя отделаться лозунгами. Ему приходится пережить собственное бессилие и пересмотреть уверенность в себе.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Начало прозрения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потрясение он приходит к пониманию, что подлинное знание требует внутренней честности, а не громких и готовых формул.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Бездомный: путь от уверенности к прозрению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6225"/>
            <a:ext cx="3848986" cy="15226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московских глав показаны через устойчивые черты поведения, которые быстро раскрываются в кризисе.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связана не с должностью, а с нравственной неустойчивостью и зависимостью от выгоды.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эпизоды московских глав романа М. А. Булгакова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персонажи и их нравственные признаки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Грибоедова как образ литературной среды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Писательский клуб без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Грибоедова в романе напоминает закрытую корпорацию, где важнее не книга, а принадлежность к кругу. Здесь распределяют возможности, поддерживают удобных людей и следят за правилами игры, в которых творчество отступает перед статусом.
</a:t>
            </a:r>
            <a:endParaRPr lang="en-US" sz="99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система привилегий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пространстве успех измеряется связями, должностями и умением подстроиться. Атмосфера кажется деловой, но за ней чувствуется духовная пустота: слово утрачивает самостоятельную ценность и становится частью административного порядка.
</a:t>
            </a:r>
            <a:endParaRPr lang="en-US" sz="99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культурную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как легко искусство превращается в механизм самозащиты и взаимного одобрения. Дом Грибоедова поэтому воспринимается не только как место действия, но и как символ деградации культурной среды.
</a:t>
            </a:r>
            <a:endParaRPr lang="en-US" sz="10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сатирический механизм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московских эпизодов показывает, как фантастическое ускоряет нравственное разоблачение.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важнее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Москвичи охотно верят услышанному и быстро передают чужие версии событий, потому что так проще избежать личной ответственности. Самостоятельная проверка фактов почти не происходит.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как привычная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вызывает не размышление, а растерянность и суету. В романе люди чаще ищут удобное объяснение происходящему, чем пытаются понять, что именно с ними случилось.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задаёт норму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Варьете, учреждениях и коммунальных квартирах поведение заражает само себя: один испуг или жест быстро подхватывают другие. Коллективная реакция подменяет личное мнение.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пугает не только загадочное, но и необходимость самому отвечать за поступок. Поэтому они выбирают осторожность, молчание и зависимость от чужого авторитета или приказа.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страха и массовой внушаемости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специально сближает смешное и тревожное: один и тот же эпизод может вызывать улыбку и одновременно ощущение небезопасности.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преобладание страшного усиливает сатиру: смех не снимает напряжение, а подчёркивает уязвимость человека перед внезапным крахом привычного порядка.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по московским главам романа М. А. Булгакова «Мастер и Маргарита»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страшное в московских эпизодах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не создаёт человеческие пороки заново: он лишь ставит людей в ситуацию, где скрытая жадность, трусость и самодовольство становятся видимыми почти мгновенно.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действия напоминают проверку на прочность: там, где есть внутренняя цельность, персонажи сохраняют достоинство; там, где господствуют страх и корысть, происходит быстрое нравственное падение.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Воланд в московских главах выступает не как простой злодей, а как сила, обнажающая истинную цену поступков и показывающая, что источник зла уже находится внутри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как испытание, а не источник зла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Варьете зрители сначала воспринимают происходящее как развлечение и шанс получить выгоду почти без усилий. Сама публика становится участником опыта, где жадность и доверчивость выходят на первый план.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обещанная роскошь рушится, комизм быстро сменяется унижением. Булгаков показывает, что внешняя эффектность легко ослепляет людей, а массовое сознание часто принимает желаемое за действительное.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Варьете: сцена публичного разоблачения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сценам московских глав романа М. А. Булгакова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денег и вещей в московских главах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детали в романе не просто создают фон, а показывают, чем измеряется успех в городской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ценности подменяют нравственные ориентиры: герои думают не о содержании жизни, а о вещах, которые якобы подтверждают их значимость.
</a:t>
            </a:r>
            <a:endParaRPr lang="en-US" sz="13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Канцелярская речь придаёт московским эпизодам вид официальной правильности, но за ней часто скрываются страх, пустота и желание уклониться от прямого ответа.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штампы создают ощущение коллективного шаблона: герои повторяют готовые формулы вместо того, чтобы говорить точно и самостоятельно, поэтому их речь звучит механически.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и разговорные реплики возвращают сценам живость, однако одновременно подчёркивают раздражение, торопливость и отсутствие внутренней собранности у многих персонажей.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 делает язык важнейшей частью сатиры: по тому, как человек говорит, сразу видно его социальную роль, привычки и меру духовной самостоятельности.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московских сцен: смешение стилей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уязвимость в романе создаёт не должность сама по себе, а привычка жить внешней выгодой и чужим мнением.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зависимость от статуса и удобства, тем легче персонаж теряет опору. Внутренняя самостоятельность, напротив, снижает уязвимость.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функций персонажей в московских главах романа М. А. Булгакова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 Москве оказывается уязвимее всего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нравственные опоры помогают человеку не раствориться в толпе.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московским главам романа М. А. Булгакова «Мастер и Маргарита»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главах особенно важны три качества — внутренняя цельность, верность и способность думать самостоятельно. Именно они отличают живого человека от удобной мишени для сатиры.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Берлиозом, Бездомным, Варьете и служебными кабинетами устроены так, что каждый персонаж быстро оказывается перед выбором. Сдержанность, жадность или растерянность сразу становятся заметны.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вмешательство ускоряет развязку и делает скрытое очевидным. Поэтому московские главы читаются не только как цепочка событий, но и как серия точных нравственных испытаний.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эпизоды как проверка характера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московские главы остаются современными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что страшнее любой мистики оказываются повседневные слабости человека: страх, тщеславие, лицемерие и готовность приспосабливаться. Именно поэтому московская дьяволиада звучит сегодня так же убедительно.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2026-05-20T02:04:39Z</dcterms:created>
  <dcterms:modified xsi:type="dcterms:W3CDTF">2026-05-20T02:04:39Z</dcterms:modified>
</cp:coreProperties>
</file>