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ъ помогает правильно писать слова с приставками?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после приставок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встречается в школьных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нужен в обычных словах из учебников: подъём, съезд, объём, съел, предъюбилейный. Чтобы не ошибиться, важно видеть приставку: без неё ъ не пишется.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ставится после приставки, если она оканчивается на согласную, а корень начинается с е, ё, ю или я. Так пишутся слова подъезд, съезд, объём.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твёрдый знак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случае ъ не обозначает звук, а только разделяет части слова. Он показывает, что приставка закончилась, а следующая буква относится уже к корню.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другими буквами твёрдый знак не нужен: подать, сыграть, обед, задумка. Поэтому правило можно быстро проверить, если сначала выделить приставку.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решить: писать ъ или 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выделении приставки и первой буквы корня.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на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приставку, следующую букву и написание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пишется только перед е, ё, ю, я после приставки; перед другими буквами он не нужен.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твёрдый знак после приставок перед е, ё, ю, 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подъезд можно выделить приставку под-, затем твёрдый знак и корень -езд. Такое деление помогает увидеть, где заканчивается приставка и начинается корень. 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подъезд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ъ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не читается как отдельный звук, но показывает границу между частями слова. Поэтому здесь не подходит мягкий знак: он выполняет другую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94" y="1589199"/>
            <a:ext cx="385613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4" y="2293601"/>
            <a:ext cx="385612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09" y="3702406"/>
            <a:ext cx="385612" cy="440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после которых часто пишется ъ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об-, под-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объявление и подъезд ъ помогает отделить приставку от корня, если после неё стоят е, ё, ю или я.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пред-, с-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предъюбилейный и съехать твёрдый знак нужен по тому же правилу: приставка заканчивается на согласную, а корень начинается с нужной буквы.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раз-, без-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разъём, безъязыкий и безъядерный показывают, что правило действует после разных приставок, а не только после самых привычных.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из-, меж-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изъян и межъязыковой ъ тоже разделяет морфемы. Он не зависит от значения слова, а только от его строения.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сверх-, двух-, контр-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словах вроде сверхъестественный и двухъярусный знак пишется по тем же условиям: после приставки перед е, ё, ю, я.
</a:t>
            </a:r>
            <a:endParaRPr lang="en-US" sz="10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ъ встречается чаще всего в учебных словах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все слова языка, а только типичные школьные примеры, которые удобно запоминать и разбирать на уроке.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лексике чаще всего встречаются слова с приставками под- и с-; именно они дают больше всего примеров с ъ.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«твёрдый знак после приставок»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разделяет приставку и корень перед е, ё, ю, я. Его главная задача — показать границу в слове, а не обозначить звук.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твёрдый знак отличается от мягкого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других словах помогает передать мягкость согласного или форму слова: день, конь, семья, колье. Он выполняет совсем другую функцию.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приставок перед е, ё, ю, я пишется только ъ. Если поставить ь вместо ъ, слово будет написано неверно и правило нарушится.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легко ошибиться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— поезд, съесть — сесть, объём — обед: слова могут звучать похоже, но написание зависит от того, есть ли приставка и какая буква стоит после неё.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полезно сравнивать на уроках и в тетради. Если не заметить приставку, легко пропустить ъ или поставить его там, где он не нужен.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ъ и слова без приставки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когда твёрдый знак нужен, а когда нет: он пишется только после приставки перед е, ё, ю, 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появляется только на границе приставки и корня; если приставки нет, буква не пишется.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правописания твёрдого знака после приставок
</a:t>
            </a:r>
            <a:endParaRPr lang="en-US" sz="6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найди в слове приставку: именно она подсказывает, нужен ли твёрдый знак. Без приставки правило не работает, даже если рядом стоят е, ё, ю или 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в слове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стоит другая буква, твёрдый знак не нужен. Так пишутся слова подруга, собрал, обед: приставка есть, но нужной буквы после неё нет.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на первую букву корня. Если после приставки начинается е, ё, ю или я, между ними пишется ъ: подъезд, съёмка, объём.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удобно использовать при разборе слова в тетради: он помогает быстро проверить орфограмму и избежать ошибок в знакомых школьных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определить, нужен ли твёрдый знак после приставки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правила с морфемным разбором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слова сначала выделяют приставку. Это помогает увидеть, где заканчивается одна часть слова и начинается другая.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Показать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ставят между приставкой и корнем: под- + ъ + -езд, с- + ъ + -ёж-. Он не читается, а только разделяет морфемы.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Объяснить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граница понятна, выбор буквы становится простым. Морфемный разбор помогает быстро проверить орфограмму и запомнить правило.
</a:t>
            </a:r>
            <a:endParaRPr lang="en-US" sz="13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 наличию твёрдого знака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слова распределяются в учебных примерах и где правило встречается чаще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ъ образуют заметную долю набора, но твёрдый знак нужен не всегда: всё зависит от приставки и первой буквы корня.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слов по теме правописания ъ после приставок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 школьных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и объявление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брать для наблюдения на уроке: в них есть приставка и буква, перед которой пишется твёрдый знак. На иллюстрации можно показать границу между приставкой и корнем.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и разъём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помогают запомнить правило через знакомые примеры из повседневной речи. Твёрдый знак стоит после приставки, потому что корень начинается с е или ё, а сам знак звука не обозначает.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по звучанию, но к правилу не относятся. Перед буквами ю и я здесь нет приставки, поэтому твёрдый знак не нужен, и это важно заметить при сравнении.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пропускать твёрдый знак в словах подъём, объём и съёмка. Обычно это происходит, когда ученик не замечает приставку или спешит при письме.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ставить лишний знак в словах поют, съел, юный. Здесь твёрдый знак не нужен, потому что перед е, ё, ю, я нет приставки.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путают ъ и ь, хотя у них разные функции. Твёрдый знак разделяет приставку и корень, а мягкий знак выполняет другие задачи в слове.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ошибок было меньше, полезно каждый раз сначала выделять приставку, а затем проверять первую букву корня. Такой порядок действий делает правило понятным и надёжным.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 ошибочное написание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возникают и по какой причине ученик может ошибиться в написании.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с пропуском ъ или заменой его мягким знаком; проверка приставки и первой буквы корня помогает избежать неточностей.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орфограммы «ъ после приставок»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 правила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ъ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Допиши твёрдый знак в словах съёмка, подъезд, предъюбилейный, разъём и объём, затем проверь, какая буква стоит после приставки.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 слово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приставку и корень в каждом слове. Такой разбор помогает увидеть границу, где обычно появляется твёрдый знак.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на группы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 слова на три группы: с ъ, без ъ после приставки и без приставки. Это развивает внимание к составу слова.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ошибки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 исправь неверные написания в коротких предложениях. Сравнение правильного и ошибочного варианта лучше закрепляет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твёрдом знаке после приставок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помогает увидеть границу между приставкой и корнем. Если после приставки стоят е, ё, ю, я, он нужен; если нет — пишем слово без него.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2026-05-22T22:32:47Z</dcterms:created>
  <dcterms:modified xsi:type="dcterms:W3CDTF">2026-05-22T22:32:47Z</dcterms:modified>
</cp:coreProperties>
</file>