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 развития рыб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рыбы продолжают свой род и растут в 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почти во всех водоёмах Земли, а их потомство проходит сложный путь от икры до взрослой особи. Понимание этого процесса помогает объяснить, как рыбы приспосабливаются к разным условиям и почему им нужна чистая вода.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рыб важно изучать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 раздельнополость у рыб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и самки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размножаются половым путём: у самцов в семенниках образуются сперматозоиды, а у самок в яичниках — икринки, которые участвуют в образовании потомства.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самцы и самки выглядят почти одинаково, поэтому определить пол по внешнему виду бывает трудно, особенно у молодых рыб и у мелких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рыб встречаются смена пола и гермафродитизм. В таких случаях мужские и женские половые клетки могут формироваться последовательно или одновременно.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 помогают рыбам выживать в разных условиях, а особенности строения и поведения связаны с тем, как именно происходит оплодотворение.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 — главный этап размножения рыб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нереста рыбы откладывают икру, а самцы вымётывают молоки. Именно в этот период начинается новая жизнь будущих рыб.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бывает нерест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нерест происходит весной, когда вода становится теплее и в водоёмах появляется больше корма для будущих личинок.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выбирают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откладывания икры рыбы могут выбирать мелководье, заросли растений, камни, ямки на дне или участки с течением.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нерест влияют температура воды, освещённость, содержание кислорода, солёность и чистота водоёма. Если условия неподходящие, потомства выживает меньше.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 помогает виду продолжаться, поэтому для рыб особенно значимы подходящие места, где икре и личинкам легче развиваться и скрываться от врагов.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созревания клеток до взрослой рыбы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стадий размножения и развития рыб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3425" y="3223221"/>
            <a:ext cx="48996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рыб оплодотворение происходит в воде: самка откладывает икру, а самец выпускает рядом молоки. Такой способ позволяет получить очень много потомства, но часть икры и личинок погибает.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331900" y="3223221"/>
            <a:ext cx="48996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акул, скатов и некоторых других рыб сперматозоиды попадают в тело самки. Будущие детёныши лучше защищены, однако потомства обычно меньше, чем при наружном оплодотворении.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и внутреннее оплодотворение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рыб число икринок сильно отличается. На него влияет не только вид, но и то, насколько хорошо родители защищают потомство.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защита икры и личинок, тем больше икры обычно откладывает рыба, чтобы часть потомства выжила.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материалы и школьные справочники по зоологии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икры откладывают разные рыбы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6335" y="1963350"/>
            <a:ext cx="3823274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икринки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 покрыты оболочкой, которая пропускает воду и кислород. Это помогает зародышу дышать и развиваться внутри икры.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Клейкое прикрепление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икра липкая и прикрепляется к растениям, камням или другим предметам на дне, чтобы её меньше сносило течением.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икринки лежат в ямке, на грунте или в гнезде. Такое расположение делает их менее заметными для врагов.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Икре угрожают хищники, пересыхание, заиливание, загрязнение воды и нехватка кислорода. Поэтому место нереста должно быть безопасным и чистым.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икра защищена в воде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развития икры у разных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развития икры зависит от температуры воды и особенностей вида. Таблица показывает, как сильно могут отличаться эти сроки.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нормы для вида более тёплая вода обычно ускоряет развитие икры, а в холодной воде оно идёт медленнее.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справочники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Подготовка к вылуплению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моменту выхода из икры зародыш уже похож на маленькую рыбу, но ещё не может жить как взрослая особь и нуждается в дальнейшей защите.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Деление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клетка начинает делиться, а зародыш постепенно увеличивается. На этом этапе закладываются основные части будущего организма.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Формирование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зачатки глаз, сердца и хвоста. Питание идёт за счёт желтка, который находится внутри икринки и служит запасом пищи.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зародыш внутри икры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рыбы: первая самостоятельная стадия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после вылупления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появляется из икры уже живой, но ещё очень уязвимой. В первые дни она почти не добывает пищу самостоятельно и существует за счёт запасов, накопленных в икринке.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желтка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Желточный мешок помогает личинке пережить самый трудный период после вылупления. Пока этот запас не израсходован, организм растёт и постепенно готовится к активному питанию.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личинка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держатся там, где меньше опасность: среди растений, у дна или в толще воды. Такое поведение помогает им избегать хищников и не тратить лишние силы.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мальку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желток заканчивается, личинка начинает питаться мелкими организмами, чаще всего планктоном. После этого она быстрее растёт, становится подвижнее и превращается в малька.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типичную скорость развития икры: в пределах оптимума она ускоряется, а при отклонении от него заметно замедляется.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температура к биологическому оптимуму вида, тем быстрее развивается икра; перегрев опасен из-за нехватки кислорода.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2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справочники; значения в таблице-источнике из задания, обобщены в условном сравнении.
</a:t>
            </a:r>
            <a:endParaRPr lang="en-US" sz="92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воды влияет на развитие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 необычная забота о потомстве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рыб оплодотворённые яйца остаются внутри организма родителя. Мальки появляются на свет уже достаточно сформированными и сразу лучше защищены от внешних опасностей.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роль самца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морских коньков самец вынашивает икру в специальной выводковой сумке. Это редкий пример, когда забота о будущем потомстве полностью связана именно с самцом.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Меньше, но надёжнее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 внутренняя защита обычно уменьшают число детёнышей, зато повышают их шансы выжить. Такой способ особенно полезен там, где опасностей в воде очень много.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7481" y="2243154"/>
            <a:ext cx="6093038" cy="46148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рыб на нерест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месту нереста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размножением многие рыбы отправляются в дальний путь, чтобы попасть в водоёмы с подходящей температурой, глубиной и течением. Для них это важнейшее условие успешного нереста.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путешествий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проходят из моря в реки сотни и тысячи километров. Осётры и угри тоже совершают большие миграции, преодолевая течение, препятствия и смену условий среды.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найти место, где икре будет достаточно кислорода, а будущим личинкам — меньше угроз от хищников и неблагоприятных изменений воды.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рыбы ориентируются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пути рыбы используют течение, запах воды, температуру и особенности дна. Благодаря этим сигналам они находят нерестилища, часто к которым возвращаются год за годом.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икры до взрослой рыбы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стадий развития рыбы и перехода к самостоятельной жизни.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рыб различаются тип оплодотворения, число потомков и уровень защиты потомства.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надёжнее защита потомства, тем обычно меньше икры или детёнышей производит рыба.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биологии; данные из представленного плана.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 у разных рыб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выживаемость потомства рыб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холодная вода замедляет развитие, а слишком тёплая может быть опасной из-за нехватки кислорода. Для каждого вида важен свой диапазон, в котором потомство развивается лучше всего.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и мальки особенно чувствительны к грязной воде и недостатку кислорода. Если водоём загрязнён, развитие замедляется, а часть потомства может погибнуть ещё до вылупления.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и корм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течение может уносить икру и личинок, а нехватка пищи мешает малькам расти. Поэтому важны спокойные участки воды и достаточное количество мелких организмов.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вылов во время нереста и уничтожение прибрежных растений ухудшают условия для размножения. Если сохранять нерестилища, численность рыб поддерживается гораздо лучше.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 нереста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мелководий, зарослей и чистых участков дна помогает не только отдельным видам, но и всей экосистеме водоёма. Именно там начинается новое поколение рыб.
</a:t>
            </a:r>
            <a:endParaRPr lang="en-US" sz="13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рыб для защиты потомства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из пузырьков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Бойцовые рыбки строят на поверхности воды пенное гнездо, куда помещают икру. Такое укрытие защищает потомство от высыхания и частично скрывает его от врагов, пока идёт развитие.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под охраной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тиляпий и некоторых цихлид родители не бросают кладку после нереста. Они охраняют икру и позже мальков, удерживая их рядом с безопасным участком и отпугивая хищников.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рыб потомство развивается в гнёздах, среди камней или во рту родителя. Это помогает уменьшить потери, потому что яйца и молодь меньше заметны в воде.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закономерность: самые ранние стадии жизни наиболее уязвимы, поэтому часть потомства неизбежно погибает.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икринок — это способ компенсировать потери. Там, где защита выше, выживает больше детёнышей, даже если их рождается меньше.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материалам школьной биологии; значения условные, показывают относительную выживаемость.
</a:t>
            </a:r>
            <a:endParaRPr lang="en-US" sz="87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рыбам нужно откладывать много икры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размножении и развитии рыб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рыб тесно связано с водой, сезоном и температурой. От икры до взрослой рыбы проходит несколько стадий, а сохранение чистых нерестилищ особенно важно для выживания потомства.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2026-05-31T20:05:32Z</dcterms:created>
  <dcterms:modified xsi:type="dcterms:W3CDTF">2026-05-31T20:05:32Z</dcterms:modified>
</cp:coreProperties>
</file>