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и неравенства с двумя переменными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формул к графикам: учимся видеть решения на плоскости.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в 11 классе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связывает алгебру с графиками: нужно не только находить пару чисел как решение, но и понимать её геометрический смысл, опираясь на функции, системы и свойства координатной плоскости.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40575" y="457194"/>
            <a:ext cx="4143300" cy="13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уравнения с двумя переменными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096875" y="2446397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с двумя переменными содержит, как правило, x и y и знак равенства. Оно описывает не одно число, а связь между двумя величинами, которую нужно проверить подстановкой.
</a:t>
            </a:r>
            <a:endParaRPr lang="en-US" sz="994" dirty="0"/>
          </a:p>
        </p:txBody>
      </p:sp>
      <p:sp>
        <p:nvSpPr>
          <p:cNvPr id="10" name="Text 3"/>
          <p:cNvSpPr txBox="1"/>
          <p:nvPr/>
        </p:nvSpPr>
        <p:spPr>
          <a:xfrm>
            <a:off x="5096875" y="2160300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неизвестные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96875" y="4279947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решения одного уравнения образуют множество, которое на плоскости часто выглядит как прямая, кривая или отдельная фигура. Поэтому алгебраическая запись сразу получает геометрическую интерпретацию.
</a:t>
            </a:r>
            <a:endParaRPr lang="en-US" sz="990" dirty="0"/>
          </a:p>
        </p:txBody>
      </p:sp>
      <p:sp>
        <p:nvSpPr>
          <p:cNvPr id="12" name="Text 5"/>
          <p:cNvSpPr txBox="1"/>
          <p:nvPr/>
        </p:nvSpPr>
        <p:spPr>
          <a:xfrm>
            <a:off x="5096875" y="3993850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решений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096875" y="3363172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Решением называют упорядоченную пару чисел (x; y), при которой после подстановки в уравнение получается верное равенство. Одна и та же формула может иметь много таких пар.
</a:t>
            </a:r>
            <a:endParaRPr lang="en-US" sz="990" dirty="0"/>
          </a:p>
        </p:txBody>
      </p:sp>
      <p:sp>
        <p:nvSpPr>
          <p:cNvPr id="14" name="Text 7"/>
          <p:cNvSpPr txBox="1"/>
          <p:nvPr/>
        </p:nvSpPr>
        <p:spPr>
          <a:xfrm>
            <a:off x="5096875" y="3077075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считается решением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875" y="2141037"/>
            <a:ext cx="8424000" cy="26407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 как язык решений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59625" y="1387225"/>
            <a:ext cx="25401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пара (x; y) однозначно задаёт точку на координатной плоскости. Благодаря этому любое решение можно не только записать, но и увидеть в виде конкретного положения точки.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459600" y="1072599"/>
            <a:ext cx="25401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по паре чисел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164856" y="1387225"/>
            <a:ext cx="25401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линейного уравнения график будет прямой, для y=x² — параболой, а для x²+y²=R² — окружностью. Вид графика помогает понять структуру решений ещё до вычислений.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6164831" y="1072599"/>
            <a:ext cx="25401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графиков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3312244" y="1387225"/>
            <a:ext cx="25401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Графиком уравнения называют все точки, координаты которых удовлетворяют условию. Если точка принадлежит графику, её координаты делают равенство истинным; если нет, она не входит в множество решений.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3312219" y="1072599"/>
            <a:ext cx="25401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уравнения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графиков и их свойства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разные уравнения задают графики различной формы и сложности; особенно выделяется гипербола, состоящая из двух ветвей.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уравнения определяет не только рисунок графика, но и характер множества решений: от одной линии до нескольких ветвей.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теме алгебры 11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692" y="3023153"/>
            <a:ext cx="34830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57314" y="3023153"/>
            <a:ext cx="348300" cy="46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61454" y="1081180"/>
            <a:ext cx="464400" cy="3715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пары чисел на принадлежность решению
</a:t>
            </a:r>
            <a:endParaRPr lang="en-US" sz="2561" dirty="0"/>
          </a:p>
        </p:txBody>
      </p:sp>
      <p:sp>
        <p:nvSpPr>
          <p:cNvPr id="11" name="Text 2"/>
          <p:cNvSpPr txBox="1"/>
          <p:nvPr/>
        </p:nvSpPr>
        <p:spPr>
          <a:xfrm>
            <a:off x="825262" y="4096525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проверить пару (x; y), значения подставляют в уравнение вместо переменных. Это самый прямой способ установить, удовлетворяет ли точка данному условию, без построения полного графика.
</a:t>
            </a:r>
            <a:endParaRPr lang="en-US" sz="1085" dirty="0"/>
          </a:p>
        </p:txBody>
      </p:sp>
      <p:sp>
        <p:nvSpPr>
          <p:cNvPr id="12" name="Text 3"/>
          <p:cNvSpPr txBox="1"/>
          <p:nvPr/>
        </p:nvSpPr>
        <p:spPr>
          <a:xfrm>
            <a:off x="825112" y="3543725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300884" y="4096525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особенно полезен для контрольных точек, найденных по таблице значений, по графику или в задачах с координатами. Он позволяет быстро уточнить, верно ли отмечена точка.
</a:t>
            </a:r>
            <a:endParaRPr lang="en-US" sz="1085" dirty="0"/>
          </a:p>
        </p:txBody>
      </p:sp>
      <p:sp>
        <p:nvSpPr>
          <p:cNvPr id="14" name="Text 5"/>
          <p:cNvSpPr txBox="1"/>
          <p:nvPr/>
        </p:nvSpPr>
        <p:spPr>
          <a:xfrm>
            <a:off x="5300734" y="3543725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точек на плоскости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063075" y="2108113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подстановки отдельно вычисляют левую и правую части и сравнивают их. Если получается верное равенство, пара принадлежит множеству решений; если нет, точка не подходит.
</a:t>
            </a:r>
            <a:endParaRPr lang="en-US" sz="1085" dirty="0"/>
          </a:p>
        </p:txBody>
      </p:sp>
      <p:sp>
        <p:nvSpPr>
          <p:cNvPr id="16" name="Text 7"/>
          <p:cNvSpPr txBox="1"/>
          <p:nvPr/>
        </p:nvSpPr>
        <p:spPr>
          <a:xfrm>
            <a:off x="3062925" y="1555312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частей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2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построения графика уравнения
</a:t>
            </a:r>
            <a:endParaRPr lang="en-US" sz="3172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983413"/>
            <a:ext cx="8424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переходе от формулы к координатному образу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740556"/>
            <a:ext cx="8424000" cy="20401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228400" cy="4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Линейное уравнение с двумя переменными
</a:t>
            </a:r>
            <a:endParaRPr lang="en-US" sz="2956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822054"/>
            <a:ext cx="2003100" cy="8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Линейное уравнение с двумя переменными записывают в форме ax+by=c, где a и b не обращаются в ноль одновременно. Такая запись описывает прямолинейную зависимость между величинами.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1396422"/>
            <a:ext cx="2003100" cy="3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вид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780850" y="1822054"/>
            <a:ext cx="2003100" cy="8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уравнения удобно применять там, где величины изменяются равномерно: в задачах на движение, стоимость, пропорциональность и другие прямолинейные зависимости.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780850" y="1396422"/>
            <a:ext cx="2003100" cy="3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40575" y="1822054"/>
            <a:ext cx="2003100" cy="8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b≠0, можно выразить y через x: y=−(a/b)x+c/b. Тогда становится виден угловой коэффициент, определяющий наклон прямой, и точка пересечения с осью Oy.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640575" y="1396422"/>
            <a:ext cx="2003100" cy="3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виду y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2500288" y="1822054"/>
            <a:ext cx="2003100" cy="8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Каждому линейному уравнению соответствует прямая на координатной плоскости. Это означает, что его решения образуют бесконечное множество точек, расположенных на одной линии.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2500288" y="1396422"/>
            <a:ext cx="2003100" cy="3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уравнения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025177"/>
            <a:ext cx="4684800" cy="2280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видов уравнений с двумя переменными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вид записи связан с геометрическим образом и количеством решений.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Алгебраическая форма заранее подсказывает тип графика и помогает понять, как выглядит множество решений.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Систематизация по теме алгебры 11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55585" y="1279025"/>
            <a:ext cx="3426731" cy="3504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8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решений неравенства с двумя переменными
</a:t>
            </a:r>
            <a:endParaRPr lang="en-US" sz="2458" dirty="0"/>
          </a:p>
        </p:txBody>
      </p:sp>
      <p:sp>
        <p:nvSpPr>
          <p:cNvPr id="10" name="Text 2"/>
          <p:cNvSpPr txBox="1"/>
          <p:nvPr/>
        </p:nvSpPr>
        <p:spPr>
          <a:xfrm>
            <a:off x="545600" y="1742470"/>
            <a:ext cx="4442400" cy="5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с двумя переменными задаёт не отдельную кривую, а целую область точек на плоскости. Например, y&gt;x означает все точки, лежащие выше прямой y=x.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45600" y="1314885"/>
            <a:ext cx="4529100" cy="2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линия, а область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545600" y="4306270"/>
            <a:ext cx="4442400" cy="5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линейного неравенства обычно получается полуплоскость, а для x²+y²≤R² — круг с внутренней областью. Так неравенство описывает сразу множество допустимых точек, а не одну точку.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45600" y="3878685"/>
            <a:ext cx="4529100" cy="2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545600" y="3024370"/>
            <a:ext cx="4442400" cy="5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строгих знаках &lt; и &gt; сама граница в ответ не входит, поэтому линия или кривая рисуется пунктиром. При ≤ и ≥ граница включается и изображается сплошной линией.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45600" y="2596785"/>
            <a:ext cx="4529100" cy="2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решения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1768" y="243000"/>
            <a:ext cx="3383965" cy="4657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06525" y="457200"/>
            <a:ext cx="4577400" cy="13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строгих и нестрогих неравенств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662825" y="221161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Неравенства &lt; и &gt; задают только те точки, для которых числовое сравнение выполняется без равенства. Граница при этом не входит в решение, поэтому на чертеже её показывают пунктиром.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662826" y="198971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Строгие условия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62825" y="296126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≤ и ≥ расширяют множество решений: в него входят точки самой границы. Это важно при построении, потому что линия или кривая изображается сплошной, а ответ включает край.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662826" y="273936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Нестрогие условия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662825" y="371091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линейных неравенств область решений обычно занимает одну из двух полуплоскостей, разделённых прямой. Какая именно сторона подходит, определяют проверкой контрольной точки, не лежащей на границе.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662826" y="348901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Полуплоскости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4662825" y="446056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Неравенства вида x²+y²≤R² описывают круг с центром в начале координат: все точки внутри и на окружности удовлетворяют условию. При строгом знаке остаётся только внутренняя область без линии.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4662826" y="423866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внутри кривой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областей решений для разных знаков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Строгие и нестрогие знаки меняют не саму фигуру границы, а способ её включения в ответ. Это особенно заметно на прямой и окружности.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нестрогие неравенства расширяют ответ за счёт границы, тогда как строгие оставляют только внутреннюю или внешнюю часть области.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правилам графического решения неравенств с двумя переменными.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решать неравенство графически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983413"/>
            <a:ext cx="8424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построения области решений по данному неравенству.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228400" cy="8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88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уравнений с двумя переменными
</a:t>
            </a:r>
            <a:endParaRPr lang="en-US" sz="3188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3044976"/>
            <a:ext cx="20031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объединяет несколько уравнений, которые должны выполняться одновременно. Поэтому решением становится не любая подходящая пара чисел, а только та, что удовлетворяет каждому условию сразу.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2470775"/>
            <a:ext cx="20031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условие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780850" y="3044976"/>
            <a:ext cx="20031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позволяют описывать ситуации, где нужно учесть сразу два ограничения, например соотношение величин в геометрии, движении или экономических моделях. Их удобно анализировать графически.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780850" y="2470775"/>
            <a:ext cx="20031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роль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4640567" y="3044976"/>
            <a:ext cx="20031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может состоять из одной точки, нескольких точек или быть пустым. Именно число общих точек показывает, сколько решений имеет система в конкретной задаче.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640567" y="2470775"/>
            <a:ext cx="20031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Возможные случаи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2500283" y="3044976"/>
            <a:ext cx="20031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уравнение задаёт свой график на координатной плоскости. Решения системы — это точки пересечения графиков, а если совпадения нет, система не имеет общего решения.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2500283" y="2470775"/>
            <a:ext cx="20031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решения систем уравнений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Графический метод похож на поиск перекрёстка двух дорог: нужно построить оба графика и увидеть, где они встречаются. Он особенно полезен, когда важно быстро понять, есть ли решение и сколько их. Однако точность зависит от аккуратности построения и масштаба координатной сетки.
</a:t>
            </a:r>
            <a:endParaRPr lang="en-US" sz="1066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как карта пересечения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как точная замена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подстановки удобен, если одну переменную легко выразить через другую. Тогда исходная система превращается в одно уравнение с одной неизвестной, что делает ответ точным и проверяемым. Этот способ требует внимательности при раскрытии скобок и работе с дробями.
</a:t>
            </a:r>
            <a:endParaRPr lang="en-US" sz="111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сложения особенно эффективен, когда коэффициенты можно быстро привести к противоположным значениям. После этого одна переменная исчезает, и система упрощается. Такой подход часто экономит время, но требует предварительных преобразований и аккуратной записи каждого шага.
</a:t>
            </a:r>
            <a:endParaRPr lang="en-US" sz="103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для линейных систем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842892"/>
            <a:ext cx="4684800" cy="181191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решения систем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основные методы решения систем и в каких ситуациях каждый из них наиболее удобен.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составлено по стандартным способам решения систем уравнений.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Графический метод помогает понять структуру решения, а подстановка и сложение дают более точный результат. Выбор зависит от вида системы и удобства преобразований.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системы неравенств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983413"/>
            <a:ext cx="8424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нахождения общей области, удовлетворяющей всем неравенствам системы.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областей решений на координатной плоскости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плоскости неравенство задаёт не одну линию, а целую совокупность точек. Форма области зависит от вида границы и знака сравнения.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Линейные неравенства дают полуплоскости, а квадратные — внутренность круга. Граница включается только при нестрогом знаке.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типовым примерам графического изображения неравенств.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и проверка ответа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36865" y="2582800"/>
            <a:ext cx="171534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 — решить неравенство как уравнение и забыть, что нужна целая область точек. Полезно сразу определить, должна ли граница входить в ответ.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36850" y="1747250"/>
            <a:ext cx="171534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знак и границу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957715" y="2582800"/>
            <a:ext cx="171534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системах важно найти не отдельные области, а их пересечение. Если проверить несколько характерных точек, сразу видно, существует ли общая часть и нет ли ошибки в построении.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957700" y="1747250"/>
            <a:ext cx="171534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проверяют систему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4817440" y="2582800"/>
            <a:ext cx="171534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≤ и ≥ границу необходимо включать, иначе ответ оказывается неполным. На рисунке это означает сплошную линию, а не пунктирную, и точную запись множества решений.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817425" y="1747250"/>
            <a:ext cx="171534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учитывают нестрогий знак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2677152" y="2582800"/>
            <a:ext cx="171534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выделяют не ту полуплоскость, потому что не проверяют контрольную точку. Подстановка простой точки быстро показывает, какая часть плоскости действительно подходит.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2677138" y="1747250"/>
            <a:ext cx="171534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Выбирают неверную сторону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показывает, как алгебраическая запись превращается в видимую картину на плоскости. Умение читать графики, области решений и системы условий станет опорой для дальнейшего изучения функций и моделей.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формулы к геометрии и обратно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2026-05-30T04:47:01Z</dcterms:created>
  <dcterms:modified xsi:type="dcterms:W3CDTF">2026-05-30T04:47:01Z</dcterms:modified>
</cp:coreProperties>
</file>