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jpe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jpe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jpe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водорослей: ключевые темы и актуальность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древние организмы, жизненно важные для экосистем и кислородного баланса.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их экологическая роль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фотосинтезирующие существа, обитающие в пресной и морской воде. Они появились более 1,5 миллиарда лет назад и стали фундаментом кислородного слоя Земли, поддерживая жизнь в водных экосистемах и влияя на климат.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 предпочитают тёплые солёные воды океанов, имеют красноватый оттенок из-за фикоэритрина и часто закрепляются на скалистых берегах и в приливной зоне.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водорослей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 преимущественно населяют пресные водоёмы, отличаются высоким содержанием хлорофилла и разнообразием форм от одноклеточных до колониальных.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доминируют в холодных морских районах, имеют характерный коричневатый окрас благодаря пигменту фукоксантину и способны образовывать крупные подводные леса.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водоросли: особенности и примеры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Хлорелла – одноклеточная алгология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Хлорелла представляет собой маленькую одноклеточную водоросль с ярко-зелёными хлоропластами. Она широко используется в аквариумистике и биотехнологиях благодаря легкости выращивания и богатству питательных веществ.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Спирогира: нитчатый представитель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Спирогира — нитчатая водоросль, хорошо заметная в пресных водоёмах. Её характерные спиральные хлоропласты придают ей отличительный вид, а колонии могут создавать зеленоватые пленки на поверхности воды.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Улотрикс – налёт на камнях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Улотрикс живёт в пресных проточных или стоячих водоёмах и образует зелёные плотные налёты на камнях и древесине. Она может служить индикатором качества воды и улучшать экологическую среду.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водоросли: ключевые представители и особенности
</a:t>
            </a:r>
            <a:endParaRPr lang="en-US" sz="2212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Фукус обычно обитает в прибрежной зоне, прикрепляясь к скалам. Его пузырьки помогают плавучести, а плодовые тела образуют споры, обеспечивая размножение в сложных условиях.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Фукус: морская приливная водоросль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 достигает значительных размеров, создавая в морях густые подводные леса. Её листья служат укрытием и пищей для множества морских обитателей, а сама водоросль широко используется в пищевой промышленности.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 – подводный гигант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Макроцистис – одна из крупнейших бурых водорослей, образующая плотные заросли. Она играет важную роль в экосистемах северных морей, обеспечивая пищу и убежище для морских животных.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Макроцистис: доминанта холодных морей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8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водоросли: особенности и разнообразие видов
</a:t>
            </a:r>
            <a:endParaRPr lang="en-US" sz="2384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Порфира – источник нори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Порфира широко известна как основа японских нори – съедобных листов для суши. Эта водоросль ценится за богатый состав минералов и яркий красноватый оттенок.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Делессерия: изящный представитель родовидных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Делессерия имеет тонкие ветвистые слоевища с красновато-розовой окраской, предпочитает тёплые морские воды и часто встречается в приливной зоне на камнях.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Филлофора – термофильный обитатель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Филлофора поселяется в тропических и субтропических морях, успешно адаптируясь к высокой солёности и температуре. Её яркая красная окраска обусловлена пигментами, поглощающими свет на больших глубинах.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группы водорослей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Диатомовые водоросли имеют кремнезёмные панцири с геометрическими узорами, что придаёт воде особую прозрачность и влияет на светопроницаемость.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Диатомовые формируют значительную часть фитопланктона в морях и пресных водоёмах, играя ключевую роль в мировом углеродном цикле.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Сине-зелёные водоросли (цианобактерии) — древнейшие прокариоты, способные к фиксации атмосферного азота, что существенно обогащает экосистемы.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также впервые насытили атмосферу Земли кислородом, обеспечив тем самым возможность развития аэробных 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042268"/>
            <a:ext cx="4417500" cy="248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основных групп водорослей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отличия по окраске, среде обитания, главными пигментами и экологической роли трёх типов водорослей.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адаптирована к своим условиям и выполняет уникальные функции в экосистеме.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профильных биологических исследований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водорослей по планете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встречаются на всех континентах, кроме ледяных областей Антарктики. Они обитают как в пресных, так и в морских водоемах, адаптируясь к самым разным климатическим условиям.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присутствие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проникают на глубины свыше 100 метров и формируют симбиотические связи с грибами, создавая лишайники, что расширяет возможности их выживания на суше.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пространства и симбиозы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54114" y="1760755"/>
            <a:ext cx="43155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внешнего строения водорослей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Пигменты определяют цвет водорослей — зелёный, коричневый, красный и другие оттенки отражают приспособленность к условиям освещения.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могут быть одноклеточными, нитчатыми или многоклеточными организмами, каждое строение обеспечивает разные экологические функции.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свету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используют разные пигменты для эффективного фотосинтеза при различных уровнях освещения и глубинах размещения.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организмов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варьируются от микроскопических видов до гигантов длиной до 60 метров, что влияет на их роль в экосистемах.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клетки водоросли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клетка водоросли имеет защитную оболочку и включает ядро, отвечающее за хранение генетической информации, за исключением сине-зеленых водорослей, у которых ядра нет.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диатомовых водорослей оболочка состоит из кремнезёма с уникальным узорчатым строением, а внутренние компоненты обеспечивают эффективный фотосинтез и запас питательных веществ.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структуры клетки включают хлоропласты, где происходит фотосинтез, и вакуоли, в которых накапливаются питательные вещества и вода для поддержания формы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водорослей в производство кислорода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кислорода создается в океанах, где водоросли играют ключевую роль в поддержании атмосферного баланса.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морские водоросли — значительный источник кислорода, важный для жизни на планете.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научных исследований, 2023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водорослей: способы и значение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размножаются бесполым путём, формируя споры или зооспоры, что обеспечивает быстрое распространение в подходящих условиях.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процесс включает образование гамет и оплодотворение, повышая генетическое разнообразие и адаптивность видов к изменениям среды.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происходит при фрагментации слоевищ, что позволяет быстро заселять новые участки водоёмов и восстанавливаться после повреждений.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водорослей в экосистемах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являются важнейшими продуцентами, преобразующими солнечную энергию в органическое вещество, поддерживая пищевые цепи.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участвуют в очищении воды, поглощая загрязняющие вещества и снижая уровень токсинов.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обеспечивают кислород, необходимый для дыхания водных организмов и поддержания качества воздуха.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биологическая активность влияет на биогеохимические циклы, способствуя стабильности экосистем и здоровья водоёмов.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3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использование водорослей человеком
</a:t>
            </a:r>
            <a:endParaRPr lang="en-US" sz="2531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водорослей получают агар-агар и альгинаты — природные загустители и стабилизаторы, используемые в пищевой, косметической и фармацевтической промышленности для улучшения текстуры и сохранности продуктов.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Агар-агар и альгинаты в производстве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витаминами водоросли, такие как морская капуста и нори, широко применяются в пищевой промышленности, придавая блюдам уникальный вкус и пользу. В Японии и Корее их употребляют ежедневно.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капуста и нори в кулинарии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Китае, Японии и России водоросли культивируют на специальных фермах. Их применяют как удобрения и добавки к кормам, что повышает урожайность и качество продуктов животноводства.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Фермерское выращивание и сельское хозяйство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ламинарии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развития и размножения ламинарии с чередованием поколений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играют роль в биоремедиации, помогая восстанавливать экосистемы, снижая последствия загрязнения и поддерживая экологический баланс.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водорослей на человека и окружающую среду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воды, вызванное быстрым ростом некоторых водорослей, ухудшает качество воды и выделяет токсические вещества, опасные для человека и животных.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водорослей используют для биологической очистки загрязнённых водоёмов, успешно удаляя тяжёлые металлы и вредные органические соединения.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181348"/>
            <a:ext cx="4417500" cy="22022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виды и сферы применения водорослей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водорослей и их ключевые области использования в различных отраслях экономики.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применяются в самых разных сферах благодаря своим уникальным биохимическим свойствам и биологической активности.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Профильные научные издания, 2023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водорослях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Антарктические водоросли — выносливые обитатели холода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водорослей в Антарктике переносят температуры до −2 °C благодаря особым адаптациям, что помогает им выживать в экстремальных условиях сурового климата.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 в биопластике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красных водорослей изготавливают биоразлагаемые пластики, которые уменьшают загрязнение окружающей среды и поддерживают устойчивое производство материалов.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Спирулина — питание космонавтов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Спирулина содержит до 65% белка и входит в рацион космонавтов на орбите, обеспечивая их ценными питательными веществами во время длительных полётов.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водорослей для жизни на Земле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водорослей поддерживает здоровье экосистем, регулирует климат и способствует устойчивому развитию человечества, требуя бережного отношения и охраны.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2026-05-08T20:15:02Z</dcterms:created>
  <dcterms:modified xsi:type="dcterms:W3CDTF">2026-05-08T20:15:02Z</dcterms:modified>
</cp:coreProperties>
</file>