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отрезков и углов к площадям и объёмам: формулы, чертёж и точный расчёт.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в геометрии: площади, длины, углы и объёмы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старшей школе изучают геометрические вычисления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геометрия становится инструментом вычислений: появляются тригонометрия, работа с координатами и векторами. Ключевой навык — превращать условие в рисунок и уверенно выбирать формулу, опираясь на тип треугольника или симметрию.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4187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6637" y="1069990"/>
            <a:ext cx="40635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71737" y="1069990"/>
            <a:ext cx="40635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величины и единицы измерения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задаётся в миллиметрах, сантиметрах, метрах и километрах. В задачах важно одинаково согласовать масштаб чертежа и единицы в вычислениях, чтобы результат имел «физический» смысл.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— сумма длин сторон. Он нужен для уравнений и проверок, а также для вычисления боковой поверхности в телах с круговым или многоугольным основанием.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измеряется в кубических единицах. Это та область, где особенно легко ошибиться со степенями при переводе единиц и перепутать объём и площадь поверхности.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измеряются в градусах. При использовании тригонометрических соотношений нужно точно определить, какой угол участвует в формуле и что именно считается высотой или расстоянием.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измеряется в квадратных единицах. При переходе между метрами и сантиметрами учитывается, что «квадрат» единицы меняется, например, в тысячу раз больше по линейной шкале.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625" y="1556625"/>
            <a:ext cx="3646500" cy="321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чаще всего используются в 10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выбрать формулу по типу фигуры и быстро проверить ответ по смыслу.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решается через распознавание фигуры и корректный набор исходных данных. Достаточно избегать типичных ошибок единиц и «подставлять по смыслу», а не «по ощущениям».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 (10 класс) и стандартные формулы для площадей и объёмов.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нахождения площади треугольника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основание и высота, решение максимально прямое; при наличии сторон и угла подходит формула с sinγ; Герон удобен, когда известны только стороны.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не от «красоты», а от доступных данных. Правильная привязка к основанию/углу или к трём сторонам снижает риск ошибок.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методов из школьного курса геометрии (применимость: известные параметры треугольника).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служит базой большинства вычислений: любую сложную область можно разбить на треугольники, а затем сложить площади. Это превращает задачу в набор более простых шагов.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— «опорная» фигура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треугольника ключевая связка — теорема Пифагора a² + b² = c². В произвольном треугольнике нужны сумма углов 180°, признаки равенства и подобия, а также медианы, биссектрисы и высоты.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и произвольные треугольники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 основная фигура школьной геометрии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вычисление геометрической величины
</a:t>
            </a:r>
            <a:endParaRPr lang="en-US" sz="213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логика: от условия и чертежа — к формуле и проверке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k²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треугольники подобны, отношение площадей равно квадрату коэффициента подобия. Поэтому достаточно найти результат для меньшей или большей фигуры и масштабировать его.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подобия: коэффициент подобия k даёт отношение площадей k² (школьная геометрия).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подобным фигурам площади меняются в квадрат масштаба.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круг: длина, площадь, дуги и сектора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задают радиусом r и диаметром d = 2r. Тогда длина окружности равна L = 2πr, а площадь круга — S = πr². Дуговые и секторальные величины зависят от доли полного круга.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прикладных задачах часто встречаются хорда, секущая и касательная, а также углы, связанные с окружностью. Их используют, чтобы выразить нужный отрезок или часть площади через известные параметры радиуса.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и формулы площадей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параллелограмма площадь выражается через основание и высоту S = a·h либо через две стороны и синус угла между ними S = ab·sinγ. Выбор формулы определяется тем, что именно дано в условии.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ромба удобны формулы через сторону и высоту, а также через диагонали: S = d1d2/2. Этот вариант часто сокращает вычисления, если диагонали уже указаны на чертеже.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задач на четырёхугольники полезно разбиение на треугольники и перенос информации через параллельность и равенство сторон. Дополнительно работают свойства диагоналей, особенно в частных видах четырёхугольников.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трапеции базовыми остаются основания и высота, поэтому ключевая связь S = 1/2(a + b)h. Даже при наличии дополнительных сведений формула помогает быстро получить площадь.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определённого интеграла: «накопление» как единая идея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в школьных задачах объединяет разные сюжеты: площадь, работу, накопление величин и средние значения, показывая, что «разные задачи» решаются одним языком.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универсальность: один и тот же математический объект даёт результат для разных прикладных интерпретаций, если заданы границы и функция.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курса алгебры и начал анализа (10–11 классы), базовые определения и типовые задачи; без статистических данных.
</a:t>
            </a:r>
            <a:endParaRPr lang="en-US" sz="12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 теоремы связывает первообразную и определённый интеграл: если F′(x)=f(x), то ∫[a,b] f(x)dx = F(b)−F(a). Это превращает накопление в разность значений первообразных.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сначала находят удобную первообразную, затем подставляют верхний и нижний пределы. Важно аккуратно различать переменную первообразной и пределы интегрирования, чтобы не перепутать x и a, b.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работает и как проверка вычислений: если при дифференцировании снова получается исходная функция f(x), значит первообразная найдена верно; дальше результат задаётся разностью F(b)−F(a). Проверяйте знаки! 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связи производной и интеграла: главная точка курса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116" y="359999"/>
            <a:ext cx="3854767" cy="2777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интегральные формулы для типовых вычислений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ключевые «скелеты» ответов: первообразная и подстановка пределов, а также стандартные интерпретации через определённый интеграл. Они помогают быстро выбрать ход решения.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формулы из школьного курса «начала анализа» (определение определённого интеграла и теорема Ньютона–Лейбница).
</a:t>
            </a:r>
            <a:endParaRPr lang="en-US" sz="1099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общий шаблон: сначала находится первообразная, затем используется либо F(b)−F(a), либо масштабированный результат. Это уменьшает число ошибок выбора метода.
</a:t>
            </a:r>
            <a:endParaRPr lang="en-US" sz="13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в интегралах: от интервала к числу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границы a и b, затем выражают нужную величину через функцию и интеграл. После нахождения первообразной выполняют подстановку F(b)−F(a) и обязательно проверяют смысл результата.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показывает, что точность обеспечивается не «магией формул», а дисциплиной: интервал → первообразная → подстановка → проверка размерности.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 по теореме Ньютона–Лейбница и типовым алгоритмам решения задач на определённый интеграл; без внешних статистических источников.
</a:t>
            </a:r>
            <a:endParaRPr lang="en-US" sz="12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функция чётная и интеграл берётся по симметричному интервалу [−a,a], можно удваивать значение на [0,a]. Для нечётных функций интеграл по [−a,a] равен нулю.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работает, когда область или интервал состоит из частей с разными знаками либо разной формой графика. Тогда интеграл по целому отрезку равен сумме интегралов по частям.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площадь удобно сначала отделить участки, где y(x)≥0 и y(x)&lt;0, и интегрировать модуль через разность интегралов. Этот подход делает ответ устойчивым к ошибкам со знаками.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разбиение: как уменьшить вычисления в интегралах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«правильный ход» при вычислении интеграла
</a:t>
            </a:r>
            <a:endParaRPr lang="en-US" sz="213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задачи подсказывают тип первообразной, способ разложения и технику (табличный вид, замена, по частям).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6090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6090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60905"/>
            <a:ext cx="36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00500" y="149919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519195"/>
            <a:ext cx="360000" cy="32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интегралов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определённом интеграле правильно считается F(b)−F(a). Частая ошибка — подставлять наоборот или забывать, что a и b не равны переменной x.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пределы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график ниже оси x, площадь берут со знаком «плюс» через интеграл от |y(x)|. Нередко знак минус сохраняют, получая неправильную интерпретацию.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знаки при модуле/площади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интегрировании x^n используют (x^{n+1})/(n+1). Ошибка — забыть особый случай n=−1, когда получается ln|x| вместо степени.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применяют «правило степеней»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неопределённого интеграла ответ имеет вид F(x)+C, а для определённого — численное значение без +C. Ошибка возникает при неверном типе задачи.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первообразную и интеграл
</a:t>
            </a:r>
            <a:endParaRPr lang="en-US" sz="1187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u=g(x) нужно также заменить dx и пределы (для определённого интеграла). Пропуск этого шага ломает результат.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замене переменной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в геометрически и прикладных задачах на интеграл
</a:t>
            </a:r>
            <a:endParaRPr lang="en-US" sz="2209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площадь, результат неотрицателен и должен быть согласован с графиком на отрезке. Для работы знак зависит от направления и физической модели, а для среднего значения — от диапазона функции.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 смыслом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единицы: интеграл по dx меняет размерность на «умножение на x». Например, площадь имеет квадратные единицы, работа — произведение силы на длину.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размерности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вычислений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неопределённого интеграла выполните дифференцирование ответа и убедитесь, что получили исходную подынтегральную функцию. Для определённого интеграла — пересчитайте подстановку F(b)−F(a).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перепишите условие в интегральном виде: что именно нужно (площадь, работа, накопленная величина) и какие границы. Затем обозначьте подынтегральную функцию и переменную интегрирования.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оформлять решение на контрольной: от записи до ответа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выбор метода и обоснуйте его: табличный вид, замена, по частям или разбиение. После этого аккуратно вычислите первообразную, не теряя коэффициенты и знаки.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выполните подстановку пределов (если интеграл определённый) и запишите результат в нужных единицах. Завершайте проверкой: знак, адекватность масштаба и корректность размерности.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интеграла строится на одном принципе: накопление величины задаётся площадью под графиком темпа. Теорема Ньютона–Лейбница, симметрия и проверка знаков превращают сложные задачи в управляемые вычисления.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Интегралы — навык точного счета и осмысленного результата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2026-05-13T10:56:05Z</dcterms:created>
  <dcterms:modified xsi:type="dcterms:W3CDTF">2026-05-13T10:56:05Z</dcterms:modified>
</cp:coreProperties>
</file>