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тебя: новые открытия каждый день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— стоит только присмотреться.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есть во дворе, у школы и даже в обычной луже. Деревья, птицы, вода и погода меняются каждый день, поэтому вокруг всегда можно заметить что-то новое и удивительное.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большие помощники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дерево будто раскрывает зелёный зонтик. Под его кроной прохладнее, а людям и животным легче спрятаться от солнца и отдохнуть.
</a:t>
            </a:r>
            <a:endParaRPr lang="en-US" sz="865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и в коре находят укрытие птицы, жуки и другие маленькие жители. Для многих существ дерево становится и домом, и местом для поиска пищи.
</a:t>
            </a:r>
            <a:endParaRPr lang="en-US" sz="841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держат землю, чтобы её не размывал дождь и не уносил ветер. Поэтому деревья помогают берегам, склонам и тропинкам оставаться более прочными.
</a:t>
            </a:r>
            <a:endParaRPr lang="en-US" sz="816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воздуху стать чище, потому что дерево работает как настоящий зелёный помощник. Чем больше деревьев вокруг, тем приятнее дышать в парке и во дворе.
</a:t>
            </a:r>
            <a:endParaRPr lang="en-US" sz="715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pPr algn="l" indent="0" marL="0">
              <a:lnSpc>
                <a:spcPct val="115000"/>
              </a:lnSpc>
              <a:buNone/>
            </a:pPr>
            <a:r>
              <a:rPr lang="en-US" sz="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появляются почки, летом крона густеет, осенью листья меняют цвет, а зимой дерево отдыхает. За год оно проходит свой тихий и красивый круг жизни.
</a:t>
            </a:r>
            <a:endParaRPr lang="en-US" sz="8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дерево по листьям и другим признакам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42375" y="2002700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берёза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Берёзу легко заметить по белой коре с тёмными полосками. Её тонкие ветви и нежные листья делают дерево очень узнаваемым даже издалека.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73121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Резный клён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клёна листья похожи на ладошки с острыми краями. Осенью они особенно заметны, потому что становятся ярко-жёлтыми, оранжевыми или красными.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03860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Могучий дуб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можно узнать по крепкому стволу и жёлудям. Его листья не такие тонкие, как у берёзы, а само дерево выглядит сильным и солидным.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34607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с иголками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 вместо обычных листьев длинные иголки. Они остаются зелёными круглый год, поэтому сосну легко отличить от многих других деревьев.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965356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особые приметы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дерева есть запах, форма кроны, цвет коры и свои семена. Если внимательно смотреть, можно быстро заметить, что деревья совсем не одинаковые.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нашего двора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круглый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синицы, голуби и вороны часто живут рядом с людьми. Их можно увидеть у подъезда, на деревьях, на площадке и возле школьного двора.
</a:t>
            </a:r>
            <a:endParaRPr lang="en-US" sz="858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не сидят без дела: они поедают насекомых и помогают распространять семена растений. Так они участвуют в жизни сада, парка и леса.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еду найти сложнее, потому что снег прячет семена и насекомых. В это время кормушка и чистая вода становятся для птиц настоящей поддержкой.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интересно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походке, размеру и голосу птиц можно многое понять. Если присматриваться спокойно и внимательно, двор превращается в маленькую живую лабораторию.
</a:t>
            </a:r>
            <a:endParaRPr lang="en-US" sz="8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птицы поют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971730" y="2261957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Знак своей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поёт, чтобы другие знали: это её место. Так она как будто ставит невидимую табличку и предупреждает соседей держаться подальше.
</a:t>
            </a:r>
            <a:endParaRPr lang="en-US" sz="732" dirty="0"/>
          </a:p>
        </p:txBody>
      </p:sp>
      <p:sp>
        <p:nvSpPr>
          <p:cNvPr id="12" name="Text 3"/>
          <p:cNvSpPr txBox="1"/>
          <p:nvPr/>
        </p:nvSpPr>
        <p:spPr>
          <a:xfrm>
            <a:off x="971750" y="2807016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Сигнал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песня или короткий крик помогают сообщить об опасности. Услышав такой сигнал, птицы становятся внимательнее и быстрее прячутся.
</a:t>
            </a:r>
            <a:endParaRPr lang="en-US" sz="732" dirty="0"/>
          </a:p>
        </p:txBody>
      </p:sp>
      <p:sp>
        <p:nvSpPr>
          <p:cNvPr id="13" name="Text 4"/>
          <p:cNvSpPr txBox="1"/>
          <p:nvPr/>
        </p:nvSpPr>
        <p:spPr>
          <a:xfrm>
            <a:off x="971730" y="1716900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Песня для знакомства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Пением птицы могут привлечь пару. Это их способ показать: «Я здесь, я здоров, и со мной можно строить семью».
</a:t>
            </a:r>
            <a:endParaRPr lang="en-US" sz="732" dirty="0"/>
          </a:p>
        </p:txBody>
      </p:sp>
      <p:sp>
        <p:nvSpPr>
          <p:cNvPr id="14" name="Text 5"/>
          <p:cNvSpPr txBox="1"/>
          <p:nvPr/>
        </p:nvSpPr>
        <p:spPr>
          <a:xfrm>
            <a:off x="971750" y="3352069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Весеннее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пение слышно особенно часто, потому что в природе начинается новый этап жизни. Утром весь двор может звучать, словно маленький концерт.
</a:t>
            </a:r>
            <a:endParaRPr lang="en-US" sz="732" dirty="0"/>
          </a:p>
        </p:txBody>
      </p:sp>
      <p:sp>
        <p:nvSpPr>
          <p:cNvPr id="15" name="Text 6"/>
          <p:cNvSpPr txBox="1"/>
          <p:nvPr/>
        </p:nvSpPr>
        <p:spPr>
          <a:xfrm>
            <a:off x="971750" y="3897103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Утренний хор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птицы поют особенно дружно. В это время воздух тише, звуки слышны дальше, и птичьи голоса разлетаются по двору и парку.
</a:t>
            </a:r>
            <a:endParaRPr lang="en-US" sz="7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маленькие, но очень важные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работают с цветами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переносят пыльцу с одного цветка на другой. Благодаря этому растения могут образовывать семена и плоды, а в саду появляется больше жизни.
</a:t>
            </a:r>
            <a:endParaRPr lang="en-US" sz="809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украшают луг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не только красивые, но и полезные. Летая с цветка на цветок, они помогают растениям, а сами находят нектар для питания.
</a:t>
            </a:r>
            <a:endParaRPr lang="en-US" sz="872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— лесные уборщики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собирают мелкие остатки растений и насекомых. Так они помогают лесу становиться чище, а ещё строят большие и очень организованные домики.
</a:t>
            </a:r>
            <a:endParaRPr lang="en-US" sz="763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другие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живут в траве, под корой и в земле. Многие из них участвуют в разложении остатков, поэтому без насекомых природе было бы труднее.
</a:t>
            </a:r>
            <a:endParaRPr lang="en-US" sz="8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жители природы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гусеница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может служить пищей для гусеницы. Так начинается цепочка, в которой каждый участник зависит от следующего и выполняет свою роль.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и птица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Гусеницу может съесть птица. Для птицы это еда, а для гусеницы — часть природной цепи, где всё происходит не случайно.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 хищник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Птицу, в свою очередь, может поймать более крупный хищник. Так в природе передаётся энергия от одного живого существа к другому.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называют цепями питания. Если исчезнет один участник, остальным станет труднее жить, потому что природная цепочка нарушится.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природе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Где бывает вода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встречается в реке, луже, тумане, льде, снегу и облаках. Она умеет менять свой вид, поэтому природа с ней никогда не скучает.
</a:t>
            </a:r>
            <a:endParaRPr lang="en-US" sz="830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Круговорот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воду, и она испаряется. Потом она собирается в облака, а затем падает дождём или снегом и снова возвращается на землю.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Путь по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на землю, вода уходит в почву, собирается в ручьях и течёт в реки. Так она продолжает своё длинное путешествие.
</a:t>
            </a:r>
            <a:endParaRPr lang="en-US" sz="875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Жизнь без воды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не могут расти растения и жить животные. Поэтому она нужна каждому: и дереву, и птице, и человеку, и маленькой лягушке.
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чистая вода так важна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пьют воду. Когда она чистая, корни получают нужную влагу, и листья остаются здоровыми и зелёными.
</a:t>
            </a:r>
            <a:endParaRPr lang="en-US" sz="87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рыб и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водные насекомые и другие обитатели не могут жить в воде с мусором и маслом. Им нужен чистый и спокойный дом.
</a:t>
            </a:r>
            <a:endParaRPr lang="en-US" sz="87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 питья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человеку и животным, чтобы пить и не болеть. Если вода грязная, она уже не помогает, а может навредить.
</a:t>
            </a:r>
            <a:endParaRPr lang="en-US" sz="87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Даже маленький мусор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пакетик или крышка в ручье могут испортить место для многих живых существ. Поэтому воду важно беречь и не засорять.
</a:t>
            </a:r>
            <a:endParaRPr lang="en-US" sz="87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солнце, становится теплее и светлее. В такую погоду приятно гулять, но важно помнить о панаме, воде и защите от перегрева на открытом воздухе.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двигает облака, шевелит листья и может менять ощущение холода. По небу и силе ветра часто можно догадаться, станет ли погода спокойной или переменчивой.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 приносят влагу земле, ручьям и растениям. После осадков меняется всё вокруг: дорожки мокнут, птицы прячутся, а деревья выглядят особенно свежими.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 поведение животных и растений. Перед дождём птицы часто затихают, а листья и травы стараются меньше терять влагу, чтобы пережить изменения.
</a:t>
            </a:r>
            <a:endParaRPr lang="en-US" sz="8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и их признаки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звенит капель, а на ветках появляются первые почки. Воздух становится мягче, и природа просыпается после зимнего отдыха.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длинный, солнце греет сильнее, а деревья и травы стоят густо-зелёные. В это время особенно много звуков, запахов и прогулок на свежем воздухе.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 и краснеют, часто идут дожди, а в садах и на полях собирают урожай. Птицы готовятся к переменам, и воздух становится прохладнее.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покрывает снег, а на тропинках остаются следы людей и животных. Всё вокруг кажется тише, и природа словно отдыхает под белым одеялом.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животных вокруг нас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снегу, песке или влажной земле можно заметить маленькие отпечатки. Иногда они совсем чёткие, а иногда лишь слегка видны, но всё равно многое рассказывают наблюдателю.
</a:t>
            </a:r>
            <a:endParaRPr lang="en-US" sz="824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размеры и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следу можно понять, кто прошёл рядом: птица, кошка, собака или белка. Важны размер лап, расположение пальцев и даже то, как часто отпечатки повторяются.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 направление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следы идут цепочкой, можно догадаться, куда двигалось животное и быстро ли оно шло. Такие подсказки превращают обычную прогулку в маленькое расследование.
</a:t>
            </a:r>
            <a:endParaRPr lang="en-US" sz="8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для многих живых существ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укрытие, дают тень и служат домом для многих жителей леса. В кронах и под ветвями находят пищу, защиту и удобное место для жизни.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труженики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мхи и грибы помогают лесу оставаться живым и чистым. Одни разлагают остатки растений, другие опыляют цветы или служат пищей для птиц и зверей.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заселяют деревья, кусты и опушки, строят гнёзда и ищут корм. Их голоса наполняют лес звуками, а ещё они помогают распространять семена растений.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и их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живёт в кроне, ёж прячется в траве, а многие звери выбирают тихие места под корнями или в густых зарослях. Лес для них — надёжный общий дом.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природе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сортировать мусор и не оставлять его на земле, двор и парк остаются аккуратными. Чистое место безопаснее для птиц, насекомых и всех, кто там живёт.
</a:t>
            </a:r>
            <a:endParaRPr lang="en-US" sz="773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Бережём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рвать редкие цветы, ломать ветки или топтать молодую траву. Каждое растение растёт медленно, и даже маленькая неосторожность может ему сильно навредить.
</a:t>
            </a:r>
            <a:endParaRPr lang="en-US" sz="722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воду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 и аккуратное использование воды помогают сохранить этот важный ресурс. Чистая вода нужна не только людям, но и растениям, птицам и другим животным.
</a:t>
            </a:r>
            <a:endParaRPr lang="en-US" sz="715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у гнёзд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шуметь рядом с гнёздами и не тревожить животных, у них остаётся спокойное место для жизни. Такое простое правило показывает настоящее уважение к природе.
</a:t>
            </a:r>
            <a:endParaRPr lang="en-US" sz="7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на природе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 бережных шагах в парке и лесу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наблюдение — большое открытие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лужайку, замечаем, какие там травы, сколько света и где прячутся насекомые. Это начало маленького природного исследования.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записи о погоде, листьях и звуках. Уже видно, как меняется место: что-то подрастает, а что-то появляется только на короткое время.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недели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наблюдения помогают увидеть обычную прогулку по-новому. Даже знакомая лужайка оказывается полна сюрпризов, если смотреть на неё внимательно.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недели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городе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у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деревья дают тень, делают улицы уютнее и немного смягчают жару летом. Под их кронами приятно идти, даже если рядом шумят машины.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и газоны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трава и ухоженные клумбы украшают дворы и площади. Они радуют глаз, привлекают насекомых и напоминают, что природа живёт даже среди домов.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Голуби, воробьи и иногда бабочки встречаются почти в каждом районе. Им нужны корм, вода и спокойные места, поэтому чистота в городе особенно важна.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островки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скверы помогают городу дышать: там легче спрятаться от жары, отдохнуть и послушать живые звуки природы. Это настоящие маленькие оазисы.
</a:t>
            </a:r>
            <a:endParaRPr lang="en-US" sz="8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природе вокруг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 между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птицы, насекомые и вода постоянно помогают друг другу. Если что-то меняется, остальные тоже чувствуют это, поэтому в природе важно равновесие.
</a:t>
            </a:r>
            <a:endParaRPr lang="en-US" sz="775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вода и земля нужны людям, животным и растениям. Когда мы бережём природу, рядом остаётся больше жизни, красоты и интересных открытий.
</a:t>
            </a:r>
            <a:endParaRPr lang="en-US" sz="771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есть живые существа и неживые части: вода, воздух, солнце, камни и почва. Они не живут сами по себе, но помогают всему вокруг существовать.
</a:t>
            </a:r>
            <a:endParaRPr lang="en-US" sz="787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и замечай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мы смотрим вокруг, тем больше узнаём о мире. Обычная прогулка может стать настоящим открытием, если подмечать детали и задавать вопросы.
</a:t>
            </a:r>
            <a:endParaRPr lang="en-US" sz="7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рядом: беречь, замечать, радоваться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 каждый день подсказывает что-то новое: шорох листьев, след на земле, каплю дождя или тихую песню птицы. Если быть внимательным и бережным, она отвечает красотой и открытиями.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2026-05-25T23:36:35Z</dcterms:created>
  <dcterms:modified xsi:type="dcterms:W3CDTF">2026-05-25T23:36:35Z</dcterms:modified>
</cp:coreProperties>
</file>