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Расы человека и среда обитания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климат, миграции и адаптация сформировали разнообразие людей на 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понятие расы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 — это научное понятие для описания крупных наследственных различий между людьми. Оно помогает понять историю расселения, влияние среды и адаптацию человека к разным природным условиям.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человеческих рас и подгруппы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Европеоидная, монголоидная, негроидная и австралоидная расы выделяются по устойчивым внешним и географическим признакам. Такая классификация используется для изучения расселения и происхождения различий.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каждой расы существуют более мелкие группы. У европеоидов различают нордическую, средиземноморскую и индо-афганскую подгруппы, у монголоидов — восточную и центральноазиатскую.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Подгруппы сформировались не случайно: на них влияли климат, изоляция популяций и миграции. Поэтому даже внутри одной расы внешность людей может заметно различаться.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рассматривает эти различия как часть истории человечества. Они не связаны с превосходством одних групп над другими, а отражают пути адаптации.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75" y="1566534"/>
            <a:ext cx="1878000" cy="1547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950" y="1566769"/>
            <a:ext cx="1878000" cy="15387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425" y="1566316"/>
            <a:ext cx="1878000" cy="15552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5900" y="1566854"/>
            <a:ext cx="1878000" cy="152954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основные расы человека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03475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Европеоиды: широкий диапазон внешности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представителей европеоидной расы встречаются светлая и смуглая кожа, прямой или слегка изогнутый нос, а также разнообразие цвета глаз и волос. Внешний облик этой группы очень неоднороден, поэтому особенно заметны региональные различия.
</a:t>
            </a:r>
            <a:endParaRPr lang="en-US" sz="920" dirty="0"/>
          </a:p>
        </p:txBody>
      </p:sp>
      <p:sp>
        <p:nvSpPr>
          <p:cNvPr id="12" name="Text 3"/>
          <p:cNvSpPr txBox="1"/>
          <p:nvPr/>
        </p:nvSpPr>
        <p:spPr>
          <a:xfrm>
            <a:off x="2547996" y="3369825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Монголоиды: черты, заметные с первого взгляда
</a:t>
            </a:r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монголоидной расы характерны чёрные прямые волосы, чаще более светлая или жёлтая кожа, плоское лицо и эпикантус. Эти признаки помогают узнать общую приспособленность к ветру, холоду и сухому воздуху.
</a:t>
            </a:r>
            <a:endParaRPr lang="en-US" sz="981" dirty="0"/>
          </a:p>
        </p:txBody>
      </p:sp>
      <p:sp>
        <p:nvSpPr>
          <p:cNvPr id="13" name="Text 4"/>
          <p:cNvSpPr txBox="1"/>
          <p:nvPr/>
        </p:nvSpPr>
        <p:spPr>
          <a:xfrm>
            <a:off x="4575471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Негроиды: признаки жаркого климата
</a:t>
            </a:r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негроидной расы обычно тёмная кожа, широкая переносица, курчавые волосы и крупные губы. Такой набор признаков особенно заметен в условиях сильного солнечного излучения и высоких температур.
</a:t>
            </a:r>
            <a:endParaRPr lang="en-US" sz="1008" dirty="0"/>
          </a:p>
        </p:txBody>
      </p:sp>
      <p:sp>
        <p:nvSpPr>
          <p:cNvPr id="14" name="Text 5"/>
          <p:cNvSpPr txBox="1"/>
          <p:nvPr/>
        </p:nvSpPr>
        <p:spPr>
          <a:xfrm>
            <a:off x="6609750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Австралоиды: особенности островных и южных регионов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австралоидной расы типичны тёмная кожа, волнистые волосы и выраженные надбровные дуги. Эти черты сформировались в условиях жаркого климата, засушливых территорий и долгой изоляции отдельных групп.
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28914"/>
            <a:ext cx="3432300" cy="126692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отличительных признаков рас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внешние признаки связаны с природными условиями и историей расселения.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групп связаны прежде всего с климатом, изоляцией и миграциями, а не с уровнем развития или способностями.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класс, 2020 г.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проживания рас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Европеоидный ареал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Европеоиды исторически расселились по Европе, большей части Западной и Южной Азии, а также по Северной Африке. Здесь соседствуют разные природные зоны, поэтому набор условий для жизни очень разнообразен.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Монголоидный ареал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Монголоиды распространены в Восточной Азии, на севере Сибири и частично в Северной и Центральной Америке. Их расселение связано с длительными миграциями и приспособлением к суровому климату.
</a:t>
            </a:r>
            <a:endParaRPr lang="en-US" sz="11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Расовое распределение: негроиды и австралоиды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Негроидная раса наиболее широко представлена в Африке южнее Сахары: в Западной, Центральной и Восточной Африке. Исторические переселения также привели к появлению таких групп в Карибском бассейне и на юге США.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Австралоиды живут в Австралии, Новой Гвинее и на островах Океании. Их распределение показывает, как древние миграции и изоляция островных территорий сформировали устойчивые региональные особенности.
</a:t>
            </a:r>
            <a:endParaRPr lang="en-US" sz="9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оценки численности населения мира, 2022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численности населения по основным человеческим расам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отражают глобальное распределение населения и влияние многовековых миграций между континентами.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 монголоидную группу; заметная часть населения относится к смешанным группам.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27" y="2438050"/>
            <a:ext cx="1943095" cy="22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767" y="2438050"/>
            <a:ext cx="1889616" cy="22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250" y="2438050"/>
            <a:ext cx="1877049" cy="236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1125" y="2438050"/>
            <a:ext cx="1877049" cy="236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жаркий 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районах, таких как Сахара, людям приходилось приспосабливаться к нехватке воды, сильной жаре и резким перепадам температуры. Это влияло на образ жизни, способы передвижения и традиционные занятия местного населения.
</a:t>
            </a:r>
            <a:endParaRPr lang="en-US" sz="772" dirty="0"/>
          </a:p>
        </p:txBody>
      </p:sp>
      <p:sp>
        <p:nvSpPr>
          <p:cNvPr id="10" name="Text 1"/>
          <p:cNvSpPr txBox="1"/>
          <p:nvPr/>
        </p:nvSpPr>
        <p:spPr>
          <a:xfrm>
            <a:off x="2623796" y="141005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холодные пространства Сибири
</a:t>
            </a:r>
            <a:pPr algn="ctr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и лесостепях Сибири жизнь определяли длинная зима, ветры и большие расстояния между поселениями. Здесь особенно важны были охота, рыболовство, скотоводство и умение сохранять тепло в суровом климате.
</a:t>
            </a:r>
            <a:endParaRPr lang="en-US" sz="764" dirty="0"/>
          </a:p>
        </p:txBody>
      </p:sp>
      <p:sp>
        <p:nvSpPr>
          <p:cNvPr id="11" name="Text 2"/>
          <p:cNvSpPr txBox="1"/>
          <p:nvPr/>
        </p:nvSpPr>
        <p:spPr>
          <a:xfrm>
            <a:off x="4651271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степи Европы
</a:t>
            </a:r>
            <a:pPr algn="ctr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умеренной зоне Европы люди жили среди смешанных лесов, степей и плодородных равнин. Такие условия способствовали развитию земледелия, ремёсел, торговли и более плотному расселению населения.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6685550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Австралии и островов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тропики Австралии, Новой Гвинеи и соседних островов требовали особой выносливости и знания местной природы. Охота, собирательство и рыболовство долго оставались важнейшими видами деятельности.
</a:t>
            </a:r>
            <a:endParaRPr lang="en-US" sz="848" dirty="0"/>
          </a:p>
        </p:txBody>
      </p:sp>
      <p:sp>
        <p:nvSpPr>
          <p:cNvPr id="13" name="Text 4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природной среды на расселение человеческих рас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 природная среда монголоидной расы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Монголоиды проживают в Восточной и Юго-Восточной Азии, а также на севере Сибири. В этих регионах сочетаются степи, тайга и горные районы, что формирует разные условия для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зимы, сильные ветры и близость рек или морей влияли на занятия людей. Поэтому здесь были распространены земледелие, рыболовство и скотоводство, приспособленные к местной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жизни в Африке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Берега, леса и влажный 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и Центральной Африке жизнь нередко связана с реками, побережьями и густыми тропическими лесами. Здесь тепло и влажно почти круглый год, поэтому поселения тянутся вдоль водоёмов, а природа остаётся особенно богатой и яркой. Такая среда поддерживает земледелие, рыболовство и сбор плодов в деревнях и небольших городах.
</a:t>
            </a:r>
            <a:endParaRPr lang="en-US" sz="805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меняет ритм дня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саванн и редколесий, особенно в Восточной Африке, сезон дождей задаёт ритм жизни. Люди выбирают места рядом с водой, разводят скот и выращивают культуры, которые выдерживают жару и временную нехватку влаги. Поэтому поселения здесь часто подвижны и тесно связаны с пастбищами. Это помогает быстрее реагировать на перемены погоды.
</a:t>
            </a:r>
            <a:endParaRPr lang="en-US" sz="8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Европеоиды: от умеренных широт до субтропиков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Европеоиды исторически живут в Европе, на Ближнем Востоке, в Северной Африке и частично в Южной Азии. Такое расселение связано с древними миграциями и длительным освоением разных природных зон.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лесов и степей до гор и морских побережий — условия здесь очень разнообразны. Поэтому у населения складывались разные хозяйственные традиции, ремёсла и бытовые привычки, и кулинарные особенности.
</a:t>
            </a:r>
            <a:endParaRPr lang="en-US" sz="11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острова Океании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равнины Австралии
</a:t>
            </a:r>
            <a:pPr algn="ctr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Австралии выглядят сурово: сухие равнины, редкая растительность, жаркий воздух и большие расстояния между источниками воды. В таких местах особенно важны выносливость, знание ландшафта и умение находить пищу и воду там, где природа кажется почти пустынной. Это формировало привычки, связанные с сезонными перемещениями и охотой.
</a:t>
            </a:r>
            <a:endParaRPr lang="en-US" sz="756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горы Новой Гвинеи
</a:t>
            </a:r>
            <a:pPr algn="ctr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Гвинея — остров с горами, влажными лесами и множеством рек. Здесь в одной местности могут соседствовать тёплое побережье и труднодоступные высокогорья, поэтому люди издавна приспосабливались к разным природным условиям и использовали местные ресурсы очень бережно. Такой ландшафт сохраняет изолированные общины и их традиции между горными долинами и берегом.
</a:t>
            </a:r>
            <a:endParaRPr lang="en-US" sz="755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 и океан
</a:t>
            </a:r>
            <a:pPr algn="ctr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Меланезии окружены океаном, и море долго оставалось главным путём связи между поселениями. Рыболовство, сбор морских ресурсов и обмен между островами помогали людям жить в жарком влажном климате, где плодородные участки встречаются рядом с прибрежными лагунами и рифами. Морская среда определяла образ жизни и календарь работ.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Адаптационные признаки рас к климату и условиям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монголоидов узкие глазные щели и эпикантус помогают уменьшать воздействие ветра, пыли и яркого отражённого света. Эти признаки особенно полезны в степях, пустынях и холодных районах.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негроидов тёмная кожа содержит больше меланина, который снижает вред от сильного солнечного излучения. Это важно там, где жаркий климат и солнце действуют почти круглый год.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европеоидов светлая кожа облегчает выработку витамина D при меньшем количестве солнечного света. Поэтому такой признак оказался полезным в северных и умеренных широтах на протяжении длительной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67968"/>
            <a:ext cx="465300" cy="4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000" y="1581215"/>
            <a:ext cx="483900" cy="387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83355"/>
            <a:ext cx="465300" cy="3722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смешанного проживания и метисы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зоны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и Восточной Европе, Закавказье и Центральной Азии веками соседствуют разные группы населения. Здесь браки, торговля и переселения постепенно создавали смешанные общины с промежуточными чертами.
</a:t>
            </a:r>
            <a:endParaRPr lang="en-US" sz="1179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континент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Америке смешение коренного населения, европейцев и африканцев привело к появлению метисов и других групп с разными внешними и культурными особенностями. Это заметно в языке, кухне и обычаях.
</a:t>
            </a:r>
            <a:endParaRPr lang="en-US" sz="1237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культурные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проживание не стирает различия, а создаёт новые традиции. На общих территориях люди перенимают друг у друга способы хозяйства, одежды и общения и формируют более разнообразную культуру.
</a:t>
            </a:r>
            <a:endParaRPr lang="en-US" sz="13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миграций к глобальному миру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в одном регионе закрепляла различия во внешности и образе жизни. На это влияли климат, питание, хозяйство и расстояния между поселениями.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века: ускорение миграций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транспорта, городов и мировой экономики усилило переселения. Люди стали чаще переезжать на другие континенты ради учёбы, работы и семьи.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Многорасовые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Лондон, Москва и Сидней стали многорасовыми городами. В них смешиваются языки, традиции и семейные истории, а браки между разными группами встречаются чаще.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переселения из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современные люди расселялись по Евразии и другим материкам. Разные группы оказывались в новых природных условиях и постепенно утрачивали общую изолированность.
</a:t>
            </a:r>
            <a:endParaRPr lang="en-US" sz="9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50–100 тысяч лет
</a:t>
            </a:r>
            <a:endParaRPr lang="en-US" sz="5822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человека и археологические данные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археология показывают, что расовые различия возникали постепенно, когда группы людей долго жили в разных природных условиях.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предки современных людей начали расселяться из Африки.
</a:t>
            </a:r>
            <a:endParaRPr lang="en-US" sz="31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помогают ученым изучать приспособление к среде, но сами по себе не говорят о способностях, характере или ценности человека. Это важно помнить всегда в школе и в жизни.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кожи, форма волос и черт лица менялись под влиянием климата, солнечного излучения, ветра и других природных факторов в течение многих поколений, а не случайно.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реальность: расовые различия и научные факты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современные люди относятся к одному биологическому виду и имеют общего предка, поэтому деление на расы не означает разделение на разные человеческие виды. Это подтверждают генетики.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Расизм противоречит науке: уважение, равные права и возможность учиться, трудиться и жить вместе зависят от общества, а не от внешности. Поэтому предрассудки недопустимы в любом коллективе.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среды и жизнь людей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берега Севера
</a:t>
            </a:r>
            <a:pPr algn="ctr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высоких широтах Чукотки и Аляски люди веками жили среди мороза, ветра и длинной зимы. Здесь особенно важны охота, рыболовство и умение сохранять тепло. Такие условия сформировали компактные поселения и крепкие традиции взаимопомощи, а также одежду и жильё, приспособленные к снегу и льду и полярной ночи.
</a:t>
            </a:r>
            <a:endParaRPr lang="en-US" sz="839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оазисы
</a:t>
            </a:r>
            <a:pPr algn="ctr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Сахаре и Гоби жизнь сосредоточена там, где есть вода и защита от жары. Люди приспосабливались к переходам между оазисами, к нехватке влаги и к большим расстояниям. Это укрепляло навыки кочевого быта и бережного отношения к ресурсам, включая скот и запасы пищи, в сложных маршрутах пустыни.
</a:t>
            </a:r>
            <a:endParaRPr lang="en-US" sz="839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острова
</a:t>
            </a:r>
            <a:pPr algn="ctr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удалённых островах Океании и в Австралии изоляция долго сохраняла особые языки, обычаи и способы добычи пищи. Жаркий климат, сезонные засухи и особенности рельефа влияли на охоту, собирательство и рыболовство, поэтому культуры здесь развивались по-своему отдельно от материковых центров и сохраняли самобытность на протяжении многих поколений.
</a:t>
            </a:r>
            <a:endParaRPr lang="en-US" sz="7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Расы человека, среда и общее происхождение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 показывает, как люди приспосабливались к разным условиям Земли. Эти различия не делят человечество, а напоминают о его общем происхождении и ценности взаимного уважения.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2026-05-09T16:28:50Z</dcterms:created>
  <dcterms:modified xsi:type="dcterms:W3CDTF">2026-05-09T16:28:50Z</dcterms:modified>
</cp:coreProperties>
</file>