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шестого урока перед каникулами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Повторим лексику, грамматику, чтение, говорение и письмо — чтобы знать, что уже усвоено.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повторять именно в конце четверти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перед каникулами переводит слова и правила из краткой памяти в более устойчивые знания. В 7 классе темы связаны между собой: новые задания опираются на то, что было раньше. На уроке повторяют сразу лексику, грамматику, чтение и устные ответы.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Закрепляются правильный порядок слов и написание простых предложений без грубых ошибок. Дополнительно повторяются типичные выражения, которые чаще всего попадаются в школьных работах по этой теме.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материал шестого урока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слова по теме, а также грамматические модели, которые уже встречались в учебных упражнениях. Работа строится так, чтобы ученик узнавал знакомые элементы и увереннее применял их в новых фразах.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Отрабатываются короткие диалоги и базовые формулы ответа по образцу. Отдельно тренируется понимание задания на иностранном языке, чтобы не терять смысл из-за незнакомых формулировок и мелких подсказок.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1996203"/>
            <a:ext cx="4417500" cy="25725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повторения на уроке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но насыщенные этапы чередуются по времени и видам деятельности: от лексики и грамматики — к практике и итоговой проверке.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разных форм работы помогает удерживать внимание и сохранять темп: ученику легче переключаться и проверять себя на каждом шаге.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урока повторения (организация времени преподавателем).
</a:t>
            </a:r>
            <a:endParaRPr lang="en-US" sz="10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и школьные ситуации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слова по темам школы, отдыха, времени, дней недели, учебных действий и повседневных занятий. Их связывают с ситуациями: урок, перемена, домашнее задание, дорога в школу и подготовка к каникулам.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что повторяем слова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ряд строится на карточках, тетради, школьных предметах и календаре. Когда образ совпадает со словом, ученик быстрее узнаёт его и вспоминает форму, не теряя нужную логику ответа.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помогают визуальные опоры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вызывают больше всего трудностей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письмо оказывается самым сложным: там важны и орфография, и грамматическая форма, и порядок слов одновременно.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ученику знакомы ключевые слова и общий смысл текста, чтение даётся легче. Грамматика чаще ошибается при невнимательном выборе нужной формы.
</a:t>
            </a:r>
            <a:endParaRPr lang="en-US" sz="141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слайда представлены в виде условных баллов (точные значения зависят от результатов класса).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путаница похожих слов: ученик выбирает слово «по созвучию», но смысл предложения меняется. Из-за этого даже правильная грамматика не спасает общий ответ.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встречаются пропуски окончаний и неверный порядок слов. В таких случаях предложение выглядит «почти правильным», но при проверке теряет точность и соответствие образцу.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и с неправильным употреблением времени или формы глагола. Причина обычно не в незнании правила, а в том, что ученик не успевает сверить форму с подсказкой в задании.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блок — невнимательное чтение условия: пропускаются важные детали, и ответ строится «в общем виде». Ошибки повторяются чаще, когда ученик отвечает слишком быстро и не проверяет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выполнения задания на повторение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работы: внимательное чтение → поиск подсказок → применение образца → ответ → финальная проверка.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3337906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практика на уроке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простые, но полные фразы, которые показывают понимание темы. Ученик учится говорить не отдельными словами, а целыми высказываниями по заданию.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разговорные ситуации помогают потренировать слова в контексте. Ученик отвечает и задаёт реплику по образцу, сохраняя смысл и правильную структуру фразы.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по опоре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 опорой тренирует связность речи: ученик последовательно использует знакомые выражения. Этот формат помогает оценить самостоятельность без постоянной подсказки.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проверяет, насколько ученик узнаёт слова и понимает общий смысл текста. Так легче заметить ошибки в звучании и закрепить нужный порядок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формы повторения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особенно эффективны короткие раунды: результат появляется сразу, а значит, ученики быстрее корректируют ошибки. Такой темп помогает закреплять материал без перегрузки и долгого ожидания.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повторению подходят викторина, карточки, поиск пары, командный счёт баллов и задания на быстрое соотнесение слова и перевода. Игра снижает монотонность и поддерживает интерес всего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2333" y="1931425"/>
            <a:ext cx="372703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перед каникулами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отдыхом важно быстро увидеть, что уже закрепилось, а что требует дополнительного повторения. В таблице для каждого направления указаны сильные стороны, типичные затруднения и пункт для домашней доработки.
</a:t>
            </a:r>
            <a:endParaRPr lang="en-US" sz="123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показывает «точки роста» и помогает спланировать домашнее повторение без лишней нагрузки.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контроль по результатам повторения на уроке.
</a:t>
            </a:r>
            <a:endParaRPr lang="en-US" sz="11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на уроке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строится так, чтобы ученик многократно применял лексику и правила: сначала в устных ответах, затем в коротких письменных заданиях, а итогом становится проверка по образцу.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времени выделяется закреплению: именно так уменьшаются типичные ошибки в словах, формах и порядке слов; проверка фиксирует прогресс и даёт точные подсказки на будущее.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структуре урока (ориентир по минутам из плана: 10+12+15+8).
</a:t>
            </a:r>
            <a:endParaRPr lang="en-US" sz="9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повторения с началом каникул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до каникул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закрывает шестую тему: ученик выполняет задания по лексике, грамматике, чтению и ответу по образцу. Так формируется ясная картина того, что уже освоено.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фиксирует результаты: что получилось уверенно, а где нужны подсказки. Это помогает сориентироваться перед отдыхом и не терять учебный ориентир.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каникул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Делается короткий «самотолчок»: отмеченные сложные места проще повторить в первые дни, сохраняя ритм и связь с предметом без перегрузки.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итоговая проверка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заданий: слова по теме → правило/структура → чтение → мини-письмо → самопроверка по образцу.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 5–7 письменных ответов по образцу: отвечай коротко, но полно. Перед сдачей проверь порядок слов и окончания, а также соответствие ответа теме задания.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домашняя подготовка к каникулам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слова по теме: сделай карточки и короткие фразы, чтобы узнавать нужные единицы в разных предложениях. Затем прочитай короткий текст из учебника и выпиши 2–3 ключевые фразы.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51500" y="3337555"/>
            <a:ext cx="3082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отдых во время каникул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Выспись так, чтобы на утро было легко начать день без спешки. Полноценный сон помогает концентрироваться и быстрее возвращаться к учебной форме после отдыха.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время за экранами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Ограничь просмотр и игры: выбирай время по расписанию, а не «когда получится». Так снижается нагрузка на глаза и остаётся место для других занятий.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движение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уменьшают усталость и помогают переключиться. Договорись с семьёй о маршруте и старайся двигаться хотя бы 30–60 минут в день.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отдыха и лёгкой активности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Включай чтение, настольные игры и короткое повторение без давления. Например, 10–15 минут повторения после прогулки поддерживают связь с предметом.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повторения по основным навыкам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повторения ожидается рост уверенности и снижение ошибок. Особенно это заметно в навыках, где требуются точные формы и порядок слов: письмо и применение правил.
</a:t>
            </a:r>
            <a:endParaRPr lang="en-US" sz="139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работу до и после урока, чаще всего улучшаются задания, связанные с грамматическими формами, а чтение становится точнее благодаря знакомым словам.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итогам урока повторения (условная шкала 1–5, полученные по наблюдениям учителя значения).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материал лучше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в небольших порциях закрепляет слова и правила надолго. Лучше заниматься коротко несколько раз, чем один раз сделать «большой рывок» перед проверкой.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 то же слово или правило встречается в чтении, письме и устных ответах, оно запоминается прочнее. Материал используется сразу в разных ситуациях и легче переносится.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и задания на выбор ответа тренируют внимание: ученик учится замечать подсказки в условии и не пропускать окончания, которые делают фразу грамматически верной.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повторения на каникулах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неделю состоит из небольших шагов: каждый день — один фокус. Так сохраняется регулярность и не возникает перегрузки, даже если время на занятия ограничено.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«терять» материал и возвращаться после отдыха уже с уверенным базовым набором слов и моделей.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структуре школьного урока повторения (пять направлений).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повторения перед каникулами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повторения закрепляет знания шестого урока, снижает количество типичных ошибок и позволяет подвести понятный итог четверти. В результате у ученика формируется уверенность, ясность прогресса и спокойный переход к каникулам.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2026-05-14T08:51:43Z</dcterms:created>
  <dcterms:modified xsi:type="dcterms:W3CDTF">2026-05-14T08:51:43Z</dcterms:modified>
</cp:coreProperties>
</file>