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атомистика: атомы и элементы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 э. греки объясняли материю атомами и пустотой: от строения — к изменениям.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вопрос о строении вещества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греческой мысли спорили, что лежит в основе мира: одна первооснова, четыре элемента или вечный покой бытия. Атомизм возник, чтобы согласовать изменение с неизменным: атомы сохраняются, а перемены — результат их движения и сочетаний.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атомистической мысли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показывает: атомизм не был разовым мнением, а постепенно превращался в целостную систему объяснений природы.
</a:t>
            </a:r>
            <a:endParaRPr lang="en-US" sz="155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античных традиций; даты указаны по школьным справочным диапазонам, принятным в историко-философских курсах.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закреплял отдельный «механизм объяснения»: от формулировки базовых принципов до их литературного и философского оформления.
</a:t>
            </a:r>
            <a:endParaRPr lang="en-US" sz="13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Левкипп и первые положения атомизма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Левкиппу приписывали тезис: «ничто не возникает из ничего и не превращается в ничто», поэтому должны существовать неизменные «кирпичики» мира.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предложил два начала бытия: атомы и пустоту. Атомы вечны и неделимы, а пустота делает возможным их перемещение и столкновения.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вещами объяснялись не «качествами вещества», а тем, как атомы соединяются: порядок, взаимное положение и способ сочетания порождают разные тела.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Демокрит: мир как сочетание атомов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 развил атомизм в философскую систему: атомы отличаются формой, величиной, порядком и положением, но не обладают привычными человеческими качествами.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Демокриту, вещи появляются, когда атомы соединяются, и исчезают, когда их сочетания распадаются; значит, изменение — это перестройка микроструктуры.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объяснял природные процессы механически: через движение и столкновения частиц, а не через вмешательство богов или произвольные «чудесные» причины.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 рациональный взгляд на мир: многообразие не сводится к превращениям «одной сущности в другую», а объясняется комбинациями одних и тех же атомов.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51883"/>
            <a:ext cx="4048200" cy="1625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атомистов и их оппонентов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формулировки из историко-философских изложений античности.
</a:t>
            </a:r>
            <a:endParaRPr lang="en-US" sz="1442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что считалось основой изменений и какую роль играла пустота в разных философских подходах.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показывает главный контраст: атомизм делает изменения результатом движения частиц в пустоте, тогда как оппоненты связывают объяснение с качествами, непрерывностью и «причинами».
</a:t>
            </a:r>
            <a:endParaRPr lang="en-US" sz="17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возникновения и разрушения вещей в атомизме
</a:t>
            </a:r>
            <a:endParaRPr lang="en-US" sz="225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последовательность: движение атомов → столкновения → устойчивые сочетания → тела → распад.
</a:t>
            </a:r>
            <a:endParaRPr lang="en-US" sz="124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атомов и разнообразие веществ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мыслились бесконечно разнообразными по форме: одни — гладкими, другие — шероховатыми, угловатыми или крючковатыми. Именно различия в форме должны были объяснять, почему предметы ведут себя по-разному.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«геометрия» атомов важна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«подборы» атомов связывали с плотностью, текучестью, сыпучестью, твердостью и ломкостью. При этом речь шла не о современных молекулах, а о философском механизме строения материи.
</a:t>
            </a:r>
            <a:endParaRPr lang="en-US" sz="147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связана со свойствами тел
</a:t>
            </a:r>
            <a:endParaRPr lang="en-US" sz="1733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учении выделяли пять признаков атомов, и пустота выступала необходимым фоном для их перемещений.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описания атомизма в пересказах (учебные и историко-философские материалы).
</a:t>
            </a:r>
            <a:endParaRPr lang="en-US" sz="328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пустоты не было бы столкновений, соединений и распада тел, поэтому изменение требовало «пространства для движения».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атомов в учении древних греков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форма и сцепление сильнее всего влияют на свойства, а размер, положение и порядок уточняют «как именно» собрана структура.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изложения атомистики; веса отражают учебную интерпретацию относительной роли признаков, а не измеренные величины.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том, что одни и те же «единицы» могут давать разные вещи, если меняются их признаки и способ соединения.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качества и их объяснение у Демокрита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 связывал «знание по мнению» с тем, что человек видит и чувствует: цвет, вкус, запах, тепло и холод. Эти впечатления меняются от условий восприятия и состояния органов чувств.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«Знание по истине» он приписывал только атомам и пустоте. В этой картине мира ощущения не являются самостоятельными свойствами материи, а возникают при взаимодействии частиц с чувствами.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различение помогает понять, почему в атомизме видимые качества объясняются через микроскопические процессы: соединения и движения атомов «переводят» устройство мира в человеческие переживания.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2433" y="1230400"/>
            <a:ext cx="419378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и элементы: два разных понятия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элементы отвечают на вопрос «какими бывают вещи», а атомы — «из чего и как они устроены на глубинном уровне»; поэтому смешивать эти понятия нельзя.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описанию различия «элементы vs атомы» в атомизме.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и атомы решают разные задачи: первые описывают мир через качественные типы материи, вторые — через микроструктуру, движение и соединение частиц. Важно различать эти уровни объяснения.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Атомизм и идея бесконечного множества миров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атомистической картине мира пространство мыслится как пустота, где атомы могут двигаться. Идея бесконечности важна, чтобы допустить не один, а множество возможных порядков вещей.
</a:t>
            </a:r>
            <a:endParaRPr lang="en-US" sz="1522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атомисты допускали, что миры складываются в пустоте без вмешательства богов: случайные сочетания атомов приводят к возникновению целых космических систем, которые формируются и изменяются по законам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 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миры могут перестраиваться и распадаться. В такой космологии природа остается самодостаточной системой: события объясняются движением частиц и их взаимодействием.
</a:t>
            </a:r>
            <a:endParaRPr lang="en-US" sz="13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атомизм считался смелой идеей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Атомизм предлагал объяснять сложность мира через невидимые и вечные частицы, которые нельзя было наблюдать напрямую. Для античной мысли это было смело: привычные объяснения через миф уступали место рациональной модели.
</a:t>
            </a:r>
            <a:endParaRPr lang="en-US" sz="1607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того чтобы искать «качества» сразу в самих вещах, атомисты переносили причину на микроскопический уровень. В итоге одни и те же частицы могли образовывать камень, воду, воздух и металл как разные сочетания.
</a:t>
            </a:r>
            <a:endParaRPr lang="en-US" sz="1779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греческих философов об устройстве материи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объяснения природы: что считать неизменным основанием изменений
</a:t>
            </a:r>
            <a:endParaRPr lang="en-US" sz="178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атомистики в античности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подчеркивают преемственность: идеи атомизма переходили от базовых положений к более сложным объяснениям и к новым способам распространения учения.
</a:t>
            </a:r>
            <a:endParaRPr lang="en-US" sz="142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вклада Левкиппа, Демокрита, Эпикура и Лукреция в атомистике.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Левкипп задал фундамент, а Демокрит систематизировал учение. Эпикур переосмыслил отдельные моменты, а Лукреций передал атомизм римскому миру через литературную форму.
</a:t>
            </a:r>
            <a:endParaRPr lang="en-US" sz="131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древнегреческой атомистики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экспериментальной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5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атомистов не было приборов и методов измерения, позволяющих проверить гипотезу о частицах. Поэтому учение оставалось философским объяснением, а не проверяемой теорией в современном смысле.
</a:t>
            </a:r>
            <a:endParaRPr lang="en-US" sz="1529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знаний о строении атома
</a:t>
            </a:r>
            <a:pPr algn="l" indent="0" marL="0">
              <a:lnSpc>
                <a:spcPct val="100000"/>
              </a:lnSpc>
              <a:buNone/>
            </a:pPr>
            <a:r>
              <a:rPr lang="en-US" sz="13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картине не могли появиться электроны, атомное ядро и детальные представления квантовой физики. Учение не знало химических элементов и молекул как в современной науке, поэтому точность ограничивалась уровнем эпохи.
</a:t>
            </a:r>
            <a:endParaRPr lang="en-US" sz="1346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важен подход к невидимым причинам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ограничения, атомизм стал ранним шагом к объяснению сложного мира через невидимую структуру материи и общие закономерности движения. Это задавало направление будущему развитию научного мышления.
</a:t>
            </a:r>
            <a:endParaRPr lang="en-US" sz="143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скрытого строения материи повлияла на последующую философию и поддерживала развитие научной традиции атомизма в Новое время. Она подсказывала: наблюдаемое может иметь внутреннюю причину.
</a:t>
            </a:r>
            <a:endParaRPr lang="en-US" sz="1721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ценной стала мысль о том, что видимые качества вещества способны объясняться невидимыми механизмами. Такой принцип поддерживает подход «от наблюдения к модели», а затем «от модели к проверке».
</a:t>
            </a:r>
            <a:endParaRPr lang="en-US" sz="176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дальнейшем изучение вещества все больше смещалось от описания внешних свойств к анализу внутреннего устройства. Поэтому атомизм стал важным мостом между ранними рассуждениями и будущей физикой и химией.
</a:t>
            </a:r>
            <a:endParaRPr lang="en-US" sz="1724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атомизма в истории науки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курса естествознания в 10 классе
</a:t>
            </a:r>
            <a:endParaRPr lang="en-US" sz="2377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связывает историю философии с основами естествознания: она показывает путь от древних представлений к научной картине вещества. Это помогает увидеть, как менялись методы объяснения природы.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атомы понимаются как микроскопические частицы, а элементы — как химические вещества с определенным строением и свойствами. Такая связка дает ясный ориентир, что именно изучают науки.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атомизма показывает типичную схему развития идей: сначала формулируется философская гипотеза, затем уточняются аргументы и ищутся способы подтверждения. Отсюда рождается привычка проверять объяснение фактами.
</a:t>
            </a:r>
            <a:endParaRPr lang="en-US" sz="152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материале древних идей можно тренировать критическое мышление: сравнивать уровни объяснения, различать «почему так кажется» и «что является причиной». Это пригодится при изучении любой современной темы о веществе.
</a:t>
            </a:r>
            <a:endParaRPr lang="en-US" sz="1588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атомизм как первая рациональная модель микромира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атомистика впервые связала изменения вещей с движением неделимых частиц в пустоте. Учение различило атомы как структурные единицы материи и элементы как ранние образы базовых типов вещества.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2026-05-12T08:50:53Z</dcterms:created>
  <dcterms:modified xsi:type="dcterms:W3CDTF">2026-05-12T08:50:53Z</dcterms:modified>
</cp:coreProperties>
</file>