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image" Target="../media/image-5-14.png"/><Relationship Id="rId15" Type="http://schemas.openxmlformats.org/officeDocument/2006/relationships/image" Target="../media/image-5-15.png"/><Relationship Id="rId16" Type="http://schemas.openxmlformats.org/officeDocument/2006/relationships/image" Target="../media/image-5-16.png"/><Relationship Id="rId17" Type="http://schemas.openxmlformats.org/officeDocument/2006/relationships/image" Target="../media/image-5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image" Target="../media/image-9-9.jpe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Орлова «Дворник»: о чём это произведение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труд дворника делает двор чистым, безопасным и уютным.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Дворник следит за порядком во дворе, у дома и на дорожках. Он подметает, убирает мусор и снег, чтобы всем было удобно и безопасно ходить.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дворник и где он работает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и внимательный человек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произведении дворник показан спокойным и собранным. Он не спешит и не суетится, а внимательно выполняет свою работу, чтобы двор оставался чистым и аккуратным.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— важное дело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трудится терпеливо и честно. Для него важно не просто сделать уборку один раз, а каждый день заботиться о порядке и выполнять нужное дело до конца.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дворника в тексте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текста — обычный рабочий день дворника. Он приводит в порядок двор, убирает всё лишнее и помогает людям чувствовать себя в чистом пространстве.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связаны с простой, но очень нужной работой. На первый взгляд она тихая, но без неё двор быстро стал бы грязным и неудобным для всех.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Писательница показывает, что полезный труд бывает незаметным. Однако именно он делает повседневную жизнь спокойнее, удобнее и приятнее для каждого жителя двора.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рассказывается в произведении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431" y="1456483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84394" y="144045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44881" y="1444350"/>
            <a:ext cx="218400" cy="21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615606" y="1444350"/>
            <a:ext cx="218400" cy="2184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396569" y="1440450"/>
            <a:ext cx="197925" cy="2262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2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Детали, которые помогают представить работу
</a:t>
            </a:r>
            <a:endParaRPr lang="en-US" sz="1400" dirty="0"/>
          </a:p>
        </p:txBody>
      </p:sp>
      <p:sp>
        <p:nvSpPr>
          <p:cNvPr id="21" name="Text 2"/>
          <p:cNvSpPr txBox="1"/>
          <p:nvPr/>
        </p:nvSpPr>
        <p:spPr>
          <a:xfrm>
            <a:off x="21372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Метла помогает подмести дорожки и собрать мелкий мусор. С ней легко представить, как дворник шаг за шагом наводит чистоту во дворе.
</a:t>
            </a:r>
            <a:endParaRPr lang="en-US" sz="1500" dirty="0"/>
          </a:p>
        </p:txBody>
      </p:sp>
      <p:sp>
        <p:nvSpPr>
          <p:cNvPr id="22" name="Text 3"/>
          <p:cNvSpPr txBox="1"/>
          <p:nvPr/>
        </p:nvSpPr>
        <p:spPr>
          <a:xfrm>
            <a:off x="1984450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сразу меняет двор и делает путь скользким. В тексте он подчёркивает, что работа дворника нужна в любую погоду, особенно зимой.
</a:t>
            </a:r>
            <a:endParaRPr lang="en-US" sz="1500" dirty="0"/>
          </a:p>
        </p:txBody>
      </p:sp>
      <p:sp>
        <p:nvSpPr>
          <p:cNvPr id="23" name="Text 4"/>
          <p:cNvSpPr txBox="1"/>
          <p:nvPr/>
        </p:nvSpPr>
        <p:spPr>
          <a:xfrm>
            <a:off x="375517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листья красиво шуршат, но во дворе они мешают порядку. Их нужно убрать, чтобы дорожки оставались чистыми и аккуратными.
</a:t>
            </a:r>
            <a:endParaRPr lang="en-US" sz="1500" dirty="0"/>
          </a:p>
        </p:txBody>
      </p:sp>
      <p:sp>
        <p:nvSpPr>
          <p:cNvPr id="24" name="Text 5"/>
          <p:cNvSpPr txBox="1"/>
          <p:nvPr/>
        </p:nvSpPr>
        <p:spPr>
          <a:xfrm>
            <a:off x="5525900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Лопата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Лопата нужна, когда нужно расчистить снег или убрать наледь. Этот предмет показывает, что труд дворника бывает не только аккуратным, но и довольно тяжёлым.
</a:t>
            </a:r>
            <a:endParaRPr lang="en-US" sz="1500" dirty="0"/>
          </a:p>
        </p:txBody>
      </p:sp>
      <p:sp>
        <p:nvSpPr>
          <p:cNvPr id="25" name="Text 6"/>
          <p:cNvSpPr txBox="1"/>
          <p:nvPr/>
        </p:nvSpPr>
        <p:spPr>
          <a:xfrm>
            <a:off x="729662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сразу портит вид двора и мешает людям. Его уборка напоминает, что чистота появляется не сама, а благодаря ежедневной заботе.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звучит спокойно и доброжелательно. В нём нет шумных событий, зато есть уважение к человеку, который каждый день делает полезное дело.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настроение помогает увидеть красоту обычной жизни. Чистый двор, тихая работа и аккуратность героя вызывают чувство уюта и доверия.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Какое настроение создаёт текст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двор делает дорогу к дому и школе приятнее. По аккуратным дорожкам легче идти, а вокруг становится светлее и опрятнее.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Убранный снег, листья и мусор помогают избежать неприятностей. Людям не приходится спотыкаться, скользить или пачкать обувь по дороге.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дворника важна для детей, взрослых и пожилых людей. От неё зависит не только порядок, но и безопасность каждого, кто проходит через двор.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труд дворника нужен всем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трудолюбивый: он не ждёт, пока кто-то другой наведёт порядок, а сам берётся за дело и работает спокойно, без лишних слов.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аккуратный: каждый шаг его работы направлен на чистоту. Даже маленькая соринка не остаётся без внимания, и это вызывает уважение.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терпеливый: уборка требует времени, а иногда и усилий. Он не торопится, потому что знает, что хорошее дело нужно делать тщательно.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ответственный: дворник понимает, что от его труда зависит удобство людей. Поэтому он честно выполняет свою работу каждый день, как настоящий помощник двора.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качествами обладает герой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5" y="994925"/>
            <a:ext cx="1619400" cy="15767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6300" y="994925"/>
            <a:ext cx="1619400" cy="157670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8875" y="994925"/>
            <a:ext cx="1619400" cy="157670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31450" y="994925"/>
            <a:ext cx="1619400" cy="1576701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87190" y="3237959"/>
            <a:ext cx="15084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слышится лёгкий шорох метлы, и дорожка постепенно становится чище. Так легко представить, как дворник убирает мусор и помогает людям идти спокойно. Обычный предмет превращается в знак порядка и заботы.
</a:t>
            </a:r>
            <a:endParaRPr lang="en-US" sz="862" dirty="0"/>
          </a:p>
        </p:txBody>
      </p:sp>
      <p:sp>
        <p:nvSpPr>
          <p:cNvPr id="14" name="Text 2"/>
          <p:cNvSpPr txBox="1"/>
          <p:nvPr/>
        </p:nvSpPr>
        <p:spPr>
          <a:xfrm>
            <a:off x="687191" y="2571825"/>
            <a:ext cx="15084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Метла и чистые дорожки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2759765" y="3237959"/>
            <a:ext cx="15084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выпадает снег, двор сразу меняется. Тогда в руках дворника появляется лопата, и он расчистит путь к подъезду и тропинкам. Зимой особенно видно, как важна его работа для всех жильцов.
</a:t>
            </a:r>
            <a:endParaRPr lang="en-US" sz="914" dirty="0"/>
          </a:p>
        </p:txBody>
      </p:sp>
      <p:sp>
        <p:nvSpPr>
          <p:cNvPr id="16" name="Text 4"/>
          <p:cNvSpPr txBox="1"/>
          <p:nvPr/>
        </p:nvSpPr>
        <p:spPr>
          <a:xfrm>
            <a:off x="2759766" y="2571825"/>
            <a:ext cx="15084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Лопата зимой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832340" y="3237959"/>
            <a:ext cx="15084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двор покрывают сухие листья, и всё выглядит немного шумно и беспорядочно. Дворник собирает их, чтобы дорожки снова стали аккуратными. После уборки двор словно вздыхает с облегчением.
</a:t>
            </a:r>
            <a:endParaRPr lang="en-US" sz="899" dirty="0"/>
          </a:p>
        </p:txBody>
      </p:sp>
      <p:sp>
        <p:nvSpPr>
          <p:cNvPr id="18" name="Text 6"/>
          <p:cNvSpPr txBox="1"/>
          <p:nvPr/>
        </p:nvSpPr>
        <p:spPr>
          <a:xfrm>
            <a:off x="4832341" y="2571825"/>
            <a:ext cx="15084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после листопада
</a:t>
            </a:r>
            <a:endParaRPr lang="en-US" sz="1400" dirty="0"/>
          </a:p>
        </p:txBody>
      </p:sp>
      <p:sp>
        <p:nvSpPr>
          <p:cNvPr id="19" name="Text 7"/>
          <p:cNvSpPr txBox="1"/>
          <p:nvPr/>
        </p:nvSpPr>
        <p:spPr>
          <a:xfrm>
            <a:off x="6904915" y="3237959"/>
            <a:ext cx="15084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«уборка» напоминает, что чистота не возникает сама собой. За ней стоят ежедневный труд, внимание и старание. Именно поэтому дворник в тексте выглядит человеком, который делает жизнь вокруг лучше.
</a:t>
            </a:r>
            <a:endParaRPr lang="en-US" sz="875" dirty="0"/>
          </a:p>
        </p:txBody>
      </p:sp>
      <p:sp>
        <p:nvSpPr>
          <p:cNvPr id="20" name="Text 8"/>
          <p:cNvSpPr txBox="1"/>
          <p:nvPr/>
        </p:nvSpPr>
        <p:spPr>
          <a:xfrm>
            <a:off x="6904916" y="2571825"/>
            <a:ext cx="15084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каждый день
</a:t>
            </a:r>
            <a:endParaRPr lang="en-US" sz="1400" dirty="0"/>
          </a:p>
        </p:txBody>
      </p:sp>
      <p:sp>
        <p:nvSpPr>
          <p:cNvPr id="21" name="Text 9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 текста по теме труда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действия в работе дворника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24050" y="11589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Дворник начинает день с осмотра двора. Он замечает, где нужно подмести, убрать мусор или расчистить дорожки.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910675" y="2050352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дня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он подметает, собирает листья и очищает проходы. Работа идёт спокойно, но требует внимания к каждой мелочи.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24050" y="28924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погоды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выпал снег или стало скользко, дворник берёт лопату и снова приводить двор в порядок, чтобы людям было безопасно идти.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910675" y="3827327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снова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следующий день всё повторяется. Именно так становится видно, что труд дворника постоянный, нужный и очень важный.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900" y="1917"/>
            <a:ext cx="4319700" cy="39231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профессии дворника
</a:t>
            </a:r>
            <a:endParaRPr lang="en-US" sz="3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16900" y="71072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 дворника кажется незаметной, но без неё двор быстро стал бы грязным и неудобным. Автор показывает: спокойный ежедневный труд заслуживает такого же уважения, как и любая другая работа.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116900" y="218357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честно делает своё дело, он помогает сразу многим людям. Поэтому уважение к дворнику — это уважение к порядку, чистоте и заботе о каждом, кто живёт рядом.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931" y="113464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34894" y="1108900"/>
            <a:ext cx="14137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6169" y="308565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06619" y="308565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54432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двор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каждый день проходят через двор и видят, как он выглядит утром и после уроков. Чистая территория сразу создаёт приятное настроение и помогает начать день спокойно.
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1477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Дорожки и тропинки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дорожкам школьники идут в класс, на перемену и домой. Если они очищены, шагать по ним удобнее и безопаснее, особенно после дождя или снега.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54432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труд дворника заметен особенно хорошо: нужно убирать снег и следить, чтобы на пути не было скользких мест. Это знакомо каждому ребёнку.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481477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видят результат уборки почти сразу: меньше мусора, аккуратнее вход, приятнее двор. Так тема текста связывается с повседневной жизнью и полезными привычками.
</a:t>
            </a:r>
            <a:endParaRPr lang="en-US" sz="16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текста с жизнью школьника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851" y="994725"/>
            <a:ext cx="2097348" cy="283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5226" y="994725"/>
            <a:ext cx="2097348" cy="2837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01" y="994725"/>
            <a:ext cx="2097348" cy="2837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можно представить двор в произведении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1925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ещё тихо, а дорожка уже аккуратно расчищена. У входа нет снега и мусора, поэтому людям удобно идти в школу, в магазин или домой. Такое место кажется спокойным и ухоженным.
</a:t>
            </a:r>
            <a:endParaRPr lang="en-US" sz="684" dirty="0"/>
          </a:p>
        </p:txBody>
      </p:sp>
      <p:sp>
        <p:nvSpPr>
          <p:cNvPr id="12" name="Text 3"/>
          <p:cNvSpPr txBox="1"/>
          <p:nvPr/>
        </p:nvSpPr>
        <p:spPr>
          <a:xfrm>
            <a:off x="531926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с чистой дорожки
</a:t>
            </a:r>
            <a:endParaRPr lang="en-US" sz="841" dirty="0"/>
          </a:p>
        </p:txBody>
      </p:sp>
      <p:sp>
        <p:nvSpPr>
          <p:cNvPr id="13" name="Text 4"/>
          <p:cNvSpPr txBox="1"/>
          <p:nvPr/>
        </p:nvSpPr>
        <p:spPr>
          <a:xfrm>
            <a:off x="3423300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шуршат под ногами, и двор становится похож на яркий ковёр. Но дворник быстро наводит порядок, собирая листву с дорожек и площадки. После уборки двор снова выглядит светло и опрятно.
</a:t>
            </a:r>
            <a:endParaRPr lang="en-US" sz="684" dirty="0"/>
          </a:p>
        </p:txBody>
      </p:sp>
      <p:sp>
        <p:nvSpPr>
          <p:cNvPr id="14" name="Text 5"/>
          <p:cNvSpPr txBox="1"/>
          <p:nvPr/>
        </p:nvSpPr>
        <p:spPr>
          <a:xfrm>
            <a:off x="3423300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двор после листопада
</a:t>
            </a:r>
            <a:endParaRPr lang="en-US" sz="926" dirty="0"/>
          </a:p>
        </p:txBody>
      </p:sp>
      <p:sp>
        <p:nvSpPr>
          <p:cNvPr id="15" name="Text 6"/>
          <p:cNvSpPr txBox="1"/>
          <p:nvPr/>
        </p:nvSpPr>
        <p:spPr>
          <a:xfrm>
            <a:off x="6293024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Скамейка чистая, путь свободный, возле дома аккуратно. За этой простотой стоит ежедневная работа одного человека. Благодаря ему двор выглядит дружелюбно, а жители чувствуют заботу и безопасность вокруг себя.
</a:t>
            </a:r>
            <a:endParaRPr lang="en-US" sz="655" dirty="0"/>
          </a:p>
        </p:txBody>
      </p:sp>
      <p:sp>
        <p:nvSpPr>
          <p:cNvPr id="16" name="Text 7"/>
          <p:cNvSpPr txBox="1"/>
          <p:nvPr/>
        </p:nvSpPr>
        <p:spPr>
          <a:xfrm>
            <a:off x="6293025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Двор, в котором чувствуется забота
</a:t>
            </a:r>
            <a:endParaRPr lang="en-US" sz="8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одна добросовестная работа меняет жизнь двора к лучшему. Так автор напоминает: ценность труда измеряется не громкостью, а реальной пользой для людей.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профессия может приносить пользу многим людям каждый день.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Орлова «Дворник»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учит внимательно смотреть на труд взрослых. За чистым двором стоят старание, терпение и аккуратность, поэтому нельзя относиться к такой работе пренебрежительно.
</a:t>
            </a:r>
            <a:endParaRPr lang="en-US" sz="1654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напоминает и о личной ответственности. Если каждый будет убирать за собой и не мусорить, двор останется красивым, а дворнику станет легче помогать всем.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этот текст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56483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443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4090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0056" y="3153033"/>
            <a:ext cx="218400" cy="19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Хочется поблагодарить человека, который с утра до вечера следит за порядком. Его труд не шумный, но очень нужный для всех, кто проходит через двор.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выглядит надёжным и спокойным. Кажется, что он обязательно доведёт дело до конца и не оставит двор без внимания даже в непогоду.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труд вызывает уважение, потому что он выполняется честно и каждый день. Такой человек не ищет похвалы, а просто хорошо делает своё дело.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чувство порядка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Читателю приятно видеть, как двор становится аккуратным и безопасным. От этого возникает ощущение уюта, будто вокруг всё встало на свои места.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герой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7350" y="437057"/>
            <a:ext cx="4063200" cy="28013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609175"/>
            <a:ext cx="4063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связан с привычными вещами: домом, двором, дорожками и школьным утром. Ребёнок легко узнаёт знакомую обстановку и быстро понимает, о чём идёт речь.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77350" y="3609175"/>
            <a:ext cx="4063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в тексте простые и понятные, без сложных поворотов. Действия можно легко представить глазами, поэтому смысл произведения становится ясным уже после первого чтения.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произведение легко читать второклассникам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Дворник каждый день выходит во двор и следит за чистотой. Он убирает мусор, подметает дорожки и делает пространство вокруг дома аккуратным.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Его работа особенно нужна тогда, когда во дворе появляются снег, листья или грязь. Тогда порядок становится не просто красивым, а ещё и безопасным.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Автор показывает дворника как спокойного и добросовестного человека. Он не торопится напрасно, а терпеливо выполняет свою важную задачу.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 итоге читатель понимает: тихий труд помогает всем людям жить удобнее. Скромная профессия оказывается очень значимой для повседневной жизни.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содержание произведения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375" y="435400"/>
            <a:ext cx="4062651" cy="423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50" y="1392925"/>
            <a:ext cx="4132200" cy="327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Труд, который не бросается в глаза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 образе дворника — честная и постоянная работа. Она может быть незаметной, но именно она делает двор чистым, аккуратным и удобным для людей.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простым делам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учит ценить не только большие поступки, но и обычные полезные дела. В них тоже есть доброта, забота и настоящее уважение к окружающим.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тексте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А. А. Орловой напоминает: порядок во дворе создаётся не сам собой. За ним стоит человек, чья спокойная работа помогает всем чувствовать себя лучше и безопаснее.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труд делает жизнь лучше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2026-05-24T04:04:34Z</dcterms:created>
  <dcterms:modified xsi:type="dcterms:W3CDTF">2026-05-24T04:04:34Z</dcterms:modified>
</cp:coreProperties>
</file>