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птиц: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разнообразие и адаптации птиц в различных природных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биологический контекст и роль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группа позвоночных с уникальными признаками: перья, клюв и яйцекладка. На планете насчитывается свыше 10 000 видов, они обитают повсеместно и влияют на экосистемы, обеспечивая опыление и контроль за насекомыми.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жизненной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форма птицы — это совокупность морфологических и поведенческих особенностей, которые помогают ей выживать в определённой среде. Это включает строение тела, лап, клюва, а также особенности питания и размножения.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поведение как адаптация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форма и размер клюва отражают способ добычи пищи, а структура лап — образ передвижения птицы. Поведенческие особенности, такие как миграции или ночной образ жизни, также интегрированы в жизненную форму.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адаптаций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птицы с маркировкой ключевых адаптаций показывает, как каждая деталь тела отвечает за выживание: цепкие лапы для обитателей деревьев, плотное оперение для водных видов, фильтрующий клюв у уток.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жизненной формы у птиц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древесных форм имеют приспособления для жизни на деревьях: цепкие лапы и изогнутый клюв. Дятлы — яркий пример, они используют клюв для поиска под корой насекомых и строят гнёзда в дуплах.
</a:t>
            </a:r>
            <a:endParaRPr lang="en-US" sz="1202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птицы отличаются крепкими ногами и короткими крыльями, что помогает им быстро передвигаться по земле. Куропатки и перепёлки предпочитают скрытный образ жизни, питаются семенами и насекомыми.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околоводные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птицы оснащены перепончатыми лапами и плоским клювом для плавания и добычи пищи, например, утки и лебеди. Околоводные, как цапли, имеют длинные ноги для стояния в мелкой воде и острый клюв для ловли рыбы.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форм у птиц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формы: строение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птицы обладают крепкими цепкими пальцами, что позволяет им уверенно перемещаться по ветвям и стволам деревьев, удерживаться на вертикальных поверхностях.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Изогнутый клюв помогает добывать насекомых из-под коры, как у дятлов, которые также строят гнёзда в дуплах, а их небольшая масса облегчает маневры на ветках.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формы: характерные черты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у наземных птиц сильные и длинные ноги обеспечивают быстрое движение по земле. Во-вторых, крылья часто короткие или слабо развиты, так как они преимущественно бегают, а не летают.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короткий клюв адаптирован для поедания зерен и насекомых. Они строят гнёзда в траве или кустарниках, предпочитая скрытность и защиту от хищников.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околоводные формы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водных птиц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птицы имеют перепончатые лапы для эффективного плавания и сплющенный клюв, который помогает фильтровать пищу из воды. Плотный пух сохраняет тепло, что важно для выживания в холодной воде.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околоводных птиц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Околоводные птицы, имея длинные ноги без перепонок, могут спокойно стоять на мелководье, добывая рыбу и насекомых острым клювом. Их строение тела способствует быстрому перемещению в прибрежных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пространств: выносливость и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Аэродинамическое тело и крылья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пространств имеют длинные заострённые крылья, что обеспечивает высокую скорость и выносливость в полётах. Лёгкое тело помогает экономить энергию при длительном перелёте.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зрение и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острым зрением для поиска пищи и гнёзд на большом расстоянии. Такая зрительная острота помогает им ориентироваться и избегать опасностей на открытых территориях.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2022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жизненных форм птиц по экосистемам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каждая форма преобладает в специфической среде, отражая ключевые адаптации к экологическим условиям.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жизненных форм способствует оптимальному использованию среды и снижает конкуренцию между птицами.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85215"/>
            <a:ext cx="4534800" cy="18646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адаптаций жизненных форм птиц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морфологических черт птиц различных жизненных форм раскрывает связь строения с образом жизни и средой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и лап напрямую связана с выбором пищи и типом обитания птиц.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адаптации: примеры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Куропатка использует покровительственную окраску, что позволяет ей сливаться с растительностью и эффективно скрываться от хищников в травянистых местах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характеризуется длинными острыми крыльями и широким ртом, что помогает ей ловить насекомых прямо в полёте, обеспечивая эффективное питание.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обладает жёстким хвостом, который служит дополнительной опорой при лазании по стволам и ветвям, облегчая поиск насекомых под корой.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зимующих птиц
</a:t>
            </a:r>
            <a:pPr algn="l" indent="0" marL="0">
              <a:lnSpc>
                <a:spcPct val="130039"/>
              </a:lnSpc>
              <a:buNone/>
            </a:pPr>
            <a:r>
              <a:rPr lang="en-US" sz="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птицы, такие как воробей и синица, имеют густое оперение и накопляют жировые запасы. Это помогает им сохранять тепло и переносить суровые зимние температуры, оставаясь активными в холодный период.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перелётных птиц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виды, например скворцы и журавли, имеют строение тела, облегчающее продолжительные полёты. Они ориентируются по звёздам и магнитному полю Земли, что обеспечивает точную навигацию на большие расстояния.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и перелётные жизненные формы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жизненной формы с поведением и циклом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взаимосвязей адаптаций и выживаемости
</a:t>
            </a:r>
            <a:endParaRPr lang="en-US" sz="23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Кулики-сороки и адаптация к прибрежным условиям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изогнутый клюв куликов-сорок эволюционировал для добычи пищи в илистых берегах. Эта особенность позволяет эффективно обыскивать грунт и находить скрытых беспозвоночных.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— мастера воздушного пространства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обладают короткими ногами и длинными крыльями, что делает их искусными лётчиками. Такой облик формировался тысячелетиями для ловли насекомых в полёте и высокого манёвренного потенциала.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форм за 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птиц многократно изменялись в ходе эволюции, отвечая на изменения климата и среды. Эти процессы позволили расширить спектр видов и их специализацию по среде обитания.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жизненные формы: исторические примеры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типов пищи и формы тела у птиц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птицы, такие как утки, используют сплющенные клювы с фильтрующими структурами, позволяющими питаться растительностью и мелкими беспозвоночными в воде.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птицы, такие как дятлы и ласточки, имеют острые или широко раскрывающиеся клювы для ловли быстролетящих насекомых.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Зерноядные виды, например воробьи и куры, обладают мощными и короткими клювами, адаптированными для разрушения твёрдых зерен и семян.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птиц тесно связана с типом пищи и образом жизни, обеспечивая максимальную эффективность добычи и потребления пищи в их экологической нише.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формы и сравнение с природными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птицы, включая голубей, ворон и воробьёв, адаптировались к жизни среди человека, научились использовать разнообразные пищевые отходы и сооружать гнёзда на искусственных конструкциях.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лесных и водных видов, городские птицы отличаются повышенной реактивностью на угрозы и развитой способностью обучения, что обеспечивает им успешное существование в условиях мегаполиса.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жизненных форм в сосуществовании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Жизненные формы позволяют разным видам птиц использовать различные ресурсы, снижая конкурентное давление. Например, утки фильтруют воду, а цапли охотятся на рыбу в мелких водоёмах.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Благодаря адаптациям, таким как питание насекомыми на берегу у чибисов, разные виды могут сосуществовать в одной экосистеме, эффективно разделяя экологические ниши.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жизненные формы: особые случаи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утратили способность к полёту, но их тело идеально приспособлено для плавания и ныряния, позволяя добывать пищу в океане с высочайшей эффективностью.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— ночные птицы с длинным клювом и слабым зрением. Они ведут скрытный образ жизни на земле, используя острое обоняние для поиска пищи в сумерках.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Рябчик изменяет окраску оперения в зависимости от сезона, что служит превосходной маскировкой от хищников и повышает выживаемость в различных условиях.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Рябчик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GPS-меток для изучения миграций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оснащают птиц GPS-метками, что позволяет отслеживать точные маршруты перелётов. Эти данные помогают понять поведение и стратегию перемещений различных видов в природе.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и морфологический анализ адаптаций
</a:t>
            </a:r>
            <a:pPr algn="l" indent="0" marL="0">
              <a:lnSpc>
                <a:spcPct val="130039"/>
              </a:lnSpc>
              <a:buNone/>
            </a:pPr>
            <a:r>
              <a:rPr lang="en-US" sz="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генетики исследуют наследственные особенности, влияющие на строение клюва и ног. Лабораторные методы позволяют связать эти данные с экологическими потребностями птиц.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жизненных форм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жизненных форм птиц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птиц отражают их адаптацию к разнообразным средам, способствует сохранению биоразнообразия и углубляет понимание эволюционных процессов и экологии в природе.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2026-05-08T18:38:27Z</dcterms:created>
  <dcterms:modified xsi:type="dcterms:W3CDTF">2026-05-08T18:38:27Z</dcterms:modified>
</cp:coreProperties>
</file>