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Игореве»: памятник древнерусской литературы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поэма о походе Игоря, войне, долге и любви к Русской земле.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поход и рождение поэмы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основан на реальном походе князя Игоря Святославича против половцев в 1185 году. Неудача, плен и потери дружины стали поводом для создания произведения в эпоху раздробленности, когда Руси особенно требовалось единство.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памятника и его судьба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век: находка рукописи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 Алексей Мусин-Пушкин обнаружил древний текст и ввёл его в круг изучения.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год: утрата оригинала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рукопись погибла в московском пожаре, и это осложнило дальнейшее исследование памятника.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произведения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«Слово» стало известно читателям по копиям и печатным изданиям, что сделало его важным для науки.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текста после утраты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оригинала особенно важными стали чтение, перевод и сопоставление сохранившихся списков.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Игорь и историческая основа сюжета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воин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Святославич был князем Новгород-Северским и участником событий XII века. В поэме он показан как смелый, решительный правитель, который сам ведёт дружину в поход.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как граница миров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Степное пространство в произведении не просто место боя. Оно отделяет Русь от половецкого мира и усиливает ощущение опасности, с которой сталкиваются князь и его войско.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произведения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тревожный знак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открывается вступлением и предупреждением о предстоящих событиях, задавая напряжённый тон всему повествованию.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 пленение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следует рассказ о выступлении Игоря, сражении, поражении и тяжёлом плене князя.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произведения наполнена лирическим переживанием: Ярославна обращается к силам природы с просьбой помочь мужу.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приносит надежду: Игорь спасается и возвращается на Русь, завершая путь от беды к освобождению.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Игоря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«Слове о полку Игореве»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Русской земли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показана как живое и связанное пространство, где каждый город и путь имеют значение для общего дела и памяти народа.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тексте помогают почувствовать масштаб страны. Они становятся не только частью пейзажа, но и важными ориентирами, отделяющими родную землю от опасной степи.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Родины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постоянно подчёркивает, что главная ценность — беречь Русь. Эта мысль делает рассказ не только историческим, но и гражданским по смыслу.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поэме не сумма отдельных княжеств, а одно целое. Именно согласие между князьями показано как условие силы и безопасности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реальность и художественный 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реальный факт превращается в глубокий урок для всей Руси.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не только рассказывает о событии, но и учит видеть в нём общенародный смысл.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Игореве»; историческая основа — поход 1185 года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князей и тема раздробленности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сила Руси зависит не от одиночного подвига, а от согласованных действий князей. Разобщённость делает страну уязвимой перед внешним врагом.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не лишён мужества, но его решение идти в поход без общей поддержки выглядит слишком смелым. Поэтому личная отвага не спасает, если нет единства.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княжеские ссоры звучат как предупреждение. Они приводят к потерям, плену и беде, которую ощущает не только один князь, но и вся Русская земля.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текст превращается в напоминание: правителям нужно думать не только о славе, но и об общей ответственности за судьбу страны и народа.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произведения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тесно связаны между собой и усиливают главную мысль о судьбе Руси.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произведения — забота о Русской земле; остальные мотивы поддерживают эту идею и делают её выразительнее.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обращается к ветру, Днепру и солнцу как к живым силам, надеясь, что они помогут Игорю вернуться. Ее слова звучат как личная молитва и народный плач.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автор показывает верность, любовь и глубокую тревогу за близкого человека. Плач Ярославны делает произведение особенно лиричным и эмоционально близким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участник событий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солнце, реки и птицы в поэме не просто описывают пейзаж: они подают знаки, предупреждая людей о грядущей беде и усиливая напряжение.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откликается на поступки героев, словно разделяет их радость, тревогу и страдание. Благодаря этому события воспринимаются как часть большого и живого мира.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отражает древнерусское представление о тесной связи человека с окружающей средой. Мир природы в произведении помогает понять смысл происходящего глубже.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на повторах и обращениях, которые придают речи особую торжественность и делают важные мысли более выразительными и запоминающимися для читателя.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эпитеты и метафоры помогают увидеть героев, степь и битву не как сухие факты, а как яркие и живые образы.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Старославянизмы и народнопоэтические обороты создают ощущение древности и исторической подлинности, связывая произведение с культурой своего времени.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 и чередование лирических и повествовательных интонаций делают «Слово» одновременно похожим на песню, рассказ и обращение к потомкам.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тексте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приемы работают вместе и усиливают не только красоту речи, но и чувство тревоги, которым проникнуто повествование.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 использует обращения и эпитеты, поэтому речь звучит эмоционально и выразительно.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«Слова о полку Игореве», без количественного подсчета по рукописи; схема для учебной визуализации.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смысл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предстает как смелый, но слишком уверенный князь: его решимость вызывает уважение, однако необдуманный поход приводит к беде и становится уроком для других.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изображен как надежный соратник и воин, который поддерживает брата в бою. Его образ подчеркивает верность, силу и воинское братство.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олицетворяет любовь, ожидание и надежду на спасение. Через ее образ раскрывается не только личная боль, но и общая тревога за Русскую землю.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функции в произведении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помогает увидеть, какую идею раскрывает каждый образ и как он связан с сюжетом.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 произведении важны не только как участники событий, но и как носители главных идей: долга, верности и единства.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«Слова о полку Игореве» и его школьное литературоведческое толкование.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школьного изучения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понять, как в древней Руси складывалась литература, и знакомит с ее особым взглядом на историю, власть и ответственность.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ясно объясняет: когда князья действуют разобщенно, Русь слабеет, а согласие и общая цель помогают преодолевать трудности.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«Слово» сохраняет память о борьбе с половцами и о княжеских усобицах, показывая, что прошлое важно для понимания судьбы страны.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особенно важны верность, ответственность и любовь к Родине. Эти качества делают его понятным и сегодня, даже школьникам.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авторская мысль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частное событие превращается в общий урок для всей Руси.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и визуальные образы к произведению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в степном походе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видно, как русские воины движутся по широкой степи под тяжёлым небом. Впереди — тревога и неизвестность, позади — родная земля, которую они покинули ради похода.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 на стене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стоит на высокой стене и обращается к ветру, реке и солнцу. Вокруг — тишина и ожидание, а в ее позе и взгляде чувствуется надежда, смешанная с горем.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Летописная рукопись и древний текст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рукопись напоминает, что «Слово» дошло до нас через века. Пергамент, строгий почерк и старинные знаки создают ощущение прикосновения к живой истории и культуре Древней Руси.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город и один мир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композиция может соединить крепостные стены, далекую степь и птиц в небе. Так видно, что человек и природа в произведении существуют рядом и влияют друг на друга.
</a:t>
            </a:r>
            <a:endParaRPr lang="en-US" sz="9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— урок истории и совести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соединяет историю, поэзию и нравственный урок. Оно учит любить Родину, помнить прошлое и понимать: согласие народа важнее личной славы.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2026-05-23T04:39:48Z</dcterms:created>
  <dcterms:modified xsi:type="dcterms:W3CDTF">2026-05-23T04:39:48Z</dcterms:modified>
</cp:coreProperties>
</file>