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передавать чужие слова по правилам английского.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reported speech
</a:t>
            </a:r>
            <a:endParaRPr lang="en-US" sz="392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часто нужен в разговорах, новостях и переписке. Здесь важно не просто пересказать слова, а передать их смысл, изменив форму по правилам грамматики.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speech передаёт точные слова человека и сохраняет их в кавычках. Это удобно, когда важно показать дословную фразу, эмоцию или особую формулировку говорящего.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простое: I am tired. → He said he was tired. При переводе обычно меняются лицо, время и место действия.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сдвига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передаёт только смысл высказывания. Кавычки убираются, а предложение подстраивается под правила английского языка, чтобы звучать естественно в пересказе.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кавычек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высказывание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перевод прямой речи в косвенную помогает не пропустить ключевые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Утверждения: базовая форма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в косвенной речи обычно вводятся глаголами said that или told somebody that. Так сразу понятно, кто сообщает информацию и кому она адресована.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Вводная часть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that часто помогает связать части предложения, но смысл от его присутствия не меняется. В разговорной речи его нередко опускают.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that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выглядит так: S + said/told + (that) + clause. Она подходит для большинства простых пересказов, если нужно передать утверждение.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времена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557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факт остаётся актуальным, backshift иногда не требуется: смысл важнее механического изменения формы.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802025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сказуемого речи время часто сдвигается назад: present simple становится past simple, а present continuous — past continuous.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3302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формы тоже меняются: present perfect превращается в past perfect, will — в would, can — в could.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57800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речи используется настоящее время: например, говорящий описывает то, что происходит сейчас или обычно происходит.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53850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сдвиг нужен, чтобы показать, что слова были сказаны раньше, чем их пересказывают.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Утверждения: местоимения и указатели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обычно меняется на he или she, а we — на they. Выбор зависит от того, кто именно говорит и кто участвует в пересказе.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90342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 тоже подстраиваются: my становится his или her, our — their. Это помогает сохранить смысл принадлежности без путаницы в тексте.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090342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2884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 часто меняются вместе с ситуацией: now превращается в then, today — в that day, если речь идёт о прошедшем сообщении.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22884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момент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55426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места тоже сдвигаются: here становится there, this — that. Такие замены показывают, что речь идёт уже не о месте говорящего.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55426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предмет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87968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изменения зависят от контекста: важно понять, кто пересказывает слова и кому именно они адресованы, чтобы выбрать правильную форму.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87968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 tell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обычно используется без объекта: He said that… Главное — сообщить факт речи. После say можно добавить содержание высказывания через that.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say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сказать: He told that… После tell обязательно нужен человек или группа людей, которым адресовано сообщение.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требует того, кому говорят: He told me that… Важно указать адресата, иначе предложение звучит незавершённо и грамматически неправильно.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tell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убрать that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разговорной и нейтральной речи that после say и tell часто опускают. Смысл остаётся тем же, а фраза звучит легче и естественнее.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опустить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that нередко сохраняют, чтобы лучше показать структуру предложения. Это полезно, когда ученику только нужно освоить модель.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оставить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предложениях союз that помогает читателю быстрее увидеть границу между глаголом речи и содержанием сообщения, поэтому его иногда оставляют для ясности.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ясности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вопросов that не используется: там нужны if, whether или вопросительные слова. Эта разница помогает не путать reported statements и reported questions.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утверждений для перевода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примеров помогут сразу проверить смену лица, времени и указателей.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ответов помогают быстро проверить правило.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ответов помогают быстро проверить, как в косвенной речи меняются местоимения, времена и слова-подсказки, не теряя общий смысл высказывания.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вопросов помогают выбрать нужную схему пересказа.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вопросов задают разные правила пересказа: по ним легче выбрать if/whether или wh-слово и правильно построить косвенную речь без инверсии.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Yes/no вопросы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 которые отвечают «да» или «нет», обычно вводятся союзом if или whether. Это сразу показывает, что дальше нужен обычный порядок слов.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для пересказа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вопрос становится повествовательным предложением. Подлежащее ставится перед сказуемым, а вспомогательный глагол уже не выносится в начало фразы.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порядок слов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прямом вопросе стоит настоящее или будущее время, в косвенной речи часто появляется сдвиг назад: are становится was, will — would.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вопросы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слово сохраняется: what, where, when, why или how. Оно остаётся в начале, потому что задаёт смысл вопроса и помогает понять нужную информацию.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слово вопроса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времени работает так же, как в утверждениях: настоящее часто переходит в прошедшее, если контекст не требует сохранить исходную форму.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времени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wh-слова идёт обычный порядок слов, как в утверждении. Инверсия исчезает, поэтому фраза звучит естественно для косвенной речи.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инверсии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2: вопросы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первого вопроса и проверьте, нужен ли союз if или whether. Затем восстановите обычный порядок слов и уберите вопросительный знак.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тип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и третьем вопросах важно не забыть о сдвиге времени: прошедшее или будущее в прямой речи часто меняется в косвенной.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время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четвёртом и пятом вопросах обратите внимание на wh-слово и подлежащее. Косвенный вопрос не начинается с глагола, как прямой.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Построй фразу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все шесть ответов по образцу: сохранён смысл, но форма стала повествовательной, без кавычек и без прямого вопросительного порядка.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Сделай самопроверку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переводом шестого вопроса ещё раз посмотрите на модальный глагол can: в косвенной речи он обычно меняется на could.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 пропусти модальные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упражнения 2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ответе прямой вопрос Are you hungry? превращается в He asked if I was hungry. Здесь важно заменить обращение и сохранить смысл.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Да/нет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и пятый ответы проверяют союз if и сдвиг future forms: will обычно переходит в would, а смысл высказывания остаётся прежним.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Будущее и причина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Did she finish? становится She asked if she had finished. Прошедшее время сдвигается назад, а порядок слов остаётся обычным.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Прошедшее действие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ответ показывает wh-вопрос: Where do they live? → They asked where they lived. Вопросительное слово сохраняется, а инверсия исчезает.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Место и порядок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Шестой пример закрепляет модальный глагол can: What can we do? → They asked what we could do. Это типичное изменение в косвенной речи.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Модальные глаголы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Команды: базовые формулы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команд и просьб чаще всего используют tell, ask или order. Выбор глагола речи зависит от того, звучит ли фраза мягко, нейтрально или строго.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речи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выглядит так: told me to do и asked him to do. После глагола речи обычно стоит объект, затем частица to и инфинитив.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форма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команда отрицательная, not ставится перед to: asked us not to touch it. Такая форма помогает точно передать запрет без прямой цитаты.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адресат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Команды: просьба и приказ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мягче, когда используется ask. Например: She asked us not to touch it. Такой вариант подходит для вежливого обращения без жёсткого приказа.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обычно передаётся через tell или order. В предложении He told me to sit down слышно, что говорящий ожидает немедленного действия.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 тону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определите тон прямой фразы. Затем выберите нужный глагол речи и проверьте, нужна ли отрицательная частица not.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практика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тип высказывания: утверждение, вопрос или команда. От этого зависит, нужен ли that, if/whether, wh-слово или инфинитивная конструкция.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тип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 форму глагола и местоимения. В упражнениях часто ошибаются именно здесь: me, we, you, he меняются по смыслу пересказа.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 форму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оцените порядок слов. В вопросах он становится обычным, а в командах появляется to или not to перед глаголом.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Построй грамматически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наконец, сравните свой ответ с исходной фразой: смысл должен сохраниться, а форма — стать естественной для косвенной речи.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Умей пересказывать точно и просто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 становятся понятнее, когда вы последовательно проверяете тип высказывания, сдвиг времени, местоимения и порядок слов. Короткие регулярные переводы быстро закрепляют правило.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2026-07-25T13:58:15Z</dcterms:created>
  <dcterms:modified xsi:type="dcterms:W3CDTF">2026-07-25T13:58:15Z</dcterms:modified>
</cp:coreProperties>
</file>