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Галактика Млечный Путь и её объекты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Млечного Пути и ключевые объекты, влияющие на его развитие.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Млечного Пути: от первых открытий к современным методам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структуры нашей Галактики, основные методы исследования и вклад российских и европейских астрономов, развитие с появлением космических миссий GAIA и Hubble.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— спиральная галактика с центральным балджем, обрамлённым плоским диском, содержит несколько ярко выраженных спиральных рукавов.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Галактика окружена сферическим гало, которое включает старые звёзды и шаровые скопления, расширяющее общую структуру и взаимодействие с внешней средой.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Млечного Пути достигает примерно 100 000 световых лет, масса около 1,5 триллиона солнечных масс, толщина диска порядка 1 000 световых лет.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Галактики Млечный Путь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Звёздное население по рукавам Млечного Пути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Рукав Ориона, где расположена Солнечная система, характеризуется наибольшей плотностью звёзд в галактике.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неоднородность звёздного распределения, что влияет на локальные процессы звездообразования.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обзоры, 2023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от O до M охватывают типы звёзд от самых горячих голубых до холодных красных. Каждый класс отличается цветом, температурой и массой.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Спектральные классы звёзд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варьируются от свыше 30 000 К у класса O до менее 3 500 К у класса M. Масса колеблется от 0,08 до более 50 масс Солнца. Солнце типично для класса G2V.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физические параметры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Звёзды: основные типы и характеристики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характеристик звёзд типов O, G и M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параметры показывают, что массивные звёзды обладают высокой температурой, но живут меньше маломассивных.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горячие звёзды быстро расходуют топливо и имеют короткий жизненный цикл по сравнению с менее мощными красными карликами.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скопления: рассеянные и шаровые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Рассеянные скопления представляют собой молодые звёздные группы, расположенные в галактическом диске с числом звёзд до нескольких тысяч, например, Плеяды.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Шаровые скопления — старейшие и плотные собрания звёзд вне диска, насчитывающие до миллиона звёзд, например, Омега Центавра, отличаются возрастом и химическим составом.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Туманности: области рождения и гибели звёзд
</a:t>
            </a:r>
            <a:endParaRPr lang="en-US" sz="283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туманность является активной зоной звездообразования, содержащей молодые протозвёзды. Её огромные газы и пыль создают уникальные условия для формирования новых планетных систем.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Туманность Орёл — колыбель новых звёзд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сверхновой — туманность Краба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Образовавшаяся после взрыва сверхновой, туманность Краба демонстрирует высокоэнергетические потоки и сложные структуры газа и пыли, что помогает изучать финальные стадии эволюции массивных звёзд.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Туманности содержат водород и гелий в основном, а также органические молекулы, которые играют ключевую роль в химии межзвёздного вещества и дальнейших процессах звездообразования.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туманностей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667" y="302315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23153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60540"/>
            <a:ext cx="464400" cy="412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Чёрные дыры в Млечном Пути: виды и особенности
</a:t>
            </a:r>
            <a:endParaRPr lang="en-US" sz="2514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Расположена в центре галактики, масса около 4 миллионов Солнц, играет ключевую роль в динамике и эволюции центральной области.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Сверхмассивная чёрная дыра Стрелеца A*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Косвенные наблюдения основаны на изучении сильного излучения и влияния гравитации на окружающие объекты, что позволяет выявлять чёрные дыры разных масштабов.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обнаружения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из коллапса массивных звёзд, с массами от 3 до 30 масс Солнца, обнаруживаются благодаря рентгеновскому и радиоволновому излучению.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чёрные дыры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звезды в Млечном Пути
</a:t>
            </a:r>
            <a:endParaRPr lang="en-US" sz="319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звёзд, основанные на наблюдениях и теоретических моделях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облака: колыбели звёзд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облака состоят преимущественно из молекулярного водорода и имеют плотность до 1000 молекул на кубический сантиметр. Эти гигантские газовые скопления служат основным местом рождения новых звёзд и планет.
</a:t>
            </a:r>
            <a:endParaRPr lang="en-US" sz="1249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таких облаков являются туманность Ориона с массой около 100 тысяч солнечных и комплекс Ро в созвездии Змееносца. Внутри них формируются протозвёзды, которые с временем могут превратиться в полноценные звёздные системы.
</a:t>
            </a:r>
            <a:endParaRPr lang="en-US" sz="1197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99%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межзвёздного вещества — газ, преимущественно водород и гелий, с небольшой примесью пыли, влияющей на распространение света и химические процессы.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обзоры NASA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газ межзвёздной среды, играющий ключевую роль в формировании новых звёзд и планет.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объектов: плотности и размеры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ориентировочные значения плотности и размеров основных объектов Млечного Пути, иллюстрирующие широкий диапазон физико-астрономических характеристик.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галактики различаются по плотности и масштабу на десятки порядков, что определяет их уникальные роли в галактической экосистеме.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Экзопланеты в Млечном Пути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состоянию на 2024 год подтверждены свыше 5 500 экзопланет, а количество кандидатов достигает 8 000, что подтверждает разнообразие и распространённость планет за пределами Солнечной системы.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обнаружения включают транзитный метод, фиксирующий затемнение звезды планетой, и метод радиальной скорости, измеряющий притяжение планеты на свет звезды.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выявленных экзопланет расположены в пределах 3 000 световых лет от Земли, что облегчает их изучение и понимание структуры околосолнечного пространства.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зоне обитаемости вокруг звёзд — области, где условия позволяют существовать жидкой воде и потенциально жизни, схожей с земной.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в рукаве Ориона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находится в одной из спиральных ветвей Млечного Пути — рукаве Ориона. Расстояние до галактического центра составляет около 26 000 световых лет, что определяет её позицию на внешнем краю диска Галактики.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Галактическое вращение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движется вокруг центра Млечного Пути со скоростью приблизительно 220 км/с. Полный оборот занимает около 230 миллионов лет, определяя циклы воздействия на планеты и звёзды внутри системы.
</a:t>
            </a:r>
            <a:endParaRPr lang="en-US" sz="1173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система: место в Галактике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различных объектов Млечного Пути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объектов Млечного Пути варьируется от нескольких сотен тысяч до миллиардов лет, отражая различные стадии галактической эволюции.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древние объекты — шаровые скопления, тогда как молекулярные облака и туманности — наиболее молодые и динамичные регионы.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астрономических данных, 2023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Гравитационные силы вызывают миграцию звёзд и скоплений, перестраивая структуру галактики и влияя на динамику звёздных систем.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Столкновения молекулярных облаков провоцируют интенсивные периоды звездообразования и формирование новых планетных 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Аккреция газа и материи на чёрные дыры сопровождается излучением, раскрывая процессы энергосвободного обмена в гравитационно-сильных областях.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объектов в галактике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90" y="1424925"/>
            <a:ext cx="2715420" cy="33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60200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Пульсары — быстро вращающиеся нейтронные звёзды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Пульсары — это нейтронные звёзды, которые излучают пульсирующие радиоимпульсы с периодами от миллисекунд до нескольких секунд. Их стабильные сигналы служат природными космическими маяками.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360000"/>
            <a:ext cx="84240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объекты: пульсары и магнетары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6174075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Магнетары — источники мощного магнитного поля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Магнетары обладают экстремальными магнитными полями до 10¹⁵ Гаусс, вызывая мощные вспышки высокоэнергетического излучения. В нашей Галактике известно около 3000 пульсаров.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исследования и открытия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картографирования более миллиарда звёзд с высокой точностью, что значительно повысило понимание структуры и динамики Млечного Пути.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2013 — Миссия GAIA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детальной спектроскопии самых далеких космических объектов, расширяющее горизонты астрономических исследований во многих областях.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 — Запуск телескопа James Webb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— Обнаружение экзолун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Выявлено первое семейство лун за пределами Солнечной системы, что расширило представления о планетарных системах в Галактике.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анализ слияния чёрных дыр в Млечном Пути, открывающий новые перспективы в изучении космических катаклизмов и гравитационных взаимодействий.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7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2015 г. — Гравитационно-волновая астрономия
</a:t>
            </a:r>
            <a:endParaRPr lang="en-US" sz="11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объектов нашей Галактики раскрывает процессы формирования Вселенной, способствует развитию науки и технологий, а также расширяет горизонты поиска жизни за пределами Земли.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изучения Млечного Пути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2026-05-08T00:15:08Z</dcterms:created>
  <dcterms:modified xsi:type="dcterms:W3CDTF">2026-05-08T00:15:08Z</dcterms:modified>
</cp:coreProperties>
</file>