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черви: особенности, среда обитания и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малощетинковых червей — важнейших обитателей влажной почвы.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малощетинковых червей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— класс кольчатых червей с более чем 5000 видами. Они живут в почве и пресных водах. Специфика — малое число щетинок и отсутствие боковых отростков, что помогает им двигаться под землёй.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Таксономия и разнообразие малощетинковых червей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насчитывают около 24 семейств, среди них Lumbricidae и Tubificidae — наиболее изученные. Эти семьи включают важные виды для экосистем.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Lumbricus объединяет до 300 видов дождевых червей с разной длиной и окрасом, наиболее распространённый среди них — обыкновенный дождевой червь.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регионах встречаются гиганты длиной до 2 метров, в умеренных широтах — виды длиной от 10 до 35 см, приспособленные к местным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дождевого червя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предпочитают влажные, плодородные почвы с большим количеством гумуса. Часто обитают в лесах, на огородах, в садах и парках, где почва рыхлая и мягкая.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сухую или горячую погоду черви зарываются глубже, чтобы сохранить влагу и избежать перегрева. Оптимальная среда — стабильная влажность и богатое органикой основание почвы.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сухую или горячую погоду черви зарываются глубже, чтобы сохранить влагу и избежать перегрева. Оптимальная среда — стабильная влажность и богатое органикой основание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поведения и адаптации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ведут ночной образ жизни и активны во влажные периоды, чтобы избежать высыхания и дневного света.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Передвигаются за счёт попеременного сокращения мускулов и опоры на щетинки, которые удерживают тело в почве.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засухи могут зарываться до двух метров глубины, где влажность постоянна и безопасно для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чувствительными кожными рецепторами, позволяющими улавливать вибрации и изменения температуры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дождевых червей в здоровье почвы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Разрыхление почвы и циркуляция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Копая ходы, дождевые черви улучшают структуру почвы, обеспечивая поступление кислорода и свободное движение воды. Это поддерживает жизнедеятельность корней и микроорганизмов.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остатков растений в гумус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Перерабатывая растительные отходы, черви создают гумус — питательное вещество, обогащающее почву и повышающее её плодородие. Это важный процесс для сельского хозяйства и экологии.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почвы полезными минералами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Экскременты червей содержат минеральные соединения, которые стимулируют микробиологическую активность и способствуют усвоению элементов растениями.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дождевых червей на урожайность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дождевых червей повышает плодородие почвы, влияя на развитие растений и количество урожая зерновых.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ВНИИ агрохимии, 2021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с большим числом червей демонстрируют значительное увеличение урожайности на 20–40%, что подтверждает пользу их присутствия.
</a:t>
            </a:r>
            <a:endParaRPr lang="en-US" sz="11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строение: основные черты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дождевого червя вытянутое и разделено на сегменты, их количество достигает 120–200, обеспечивая гибкость и подвижность.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гладкая, покрыта слизью для защиты и поддержания влажности, что облегчает скольжение в земле.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сегменте расположены по четыре пары щетинок, помогающих удерживаться в почве и передвигаться по ней.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Отсутствуют глаза и уши; основные сенсорные функции выполняют кожные рецепторы, чувствительные к свету и вибрациям.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тела дождевого червя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сегментов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повторяющихся сегментов, каждый из которых содержит части кишечника, нервы и кровеносные сосуды, обеспечивая жизнедеятельность червя.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пояска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Поясок — утолщённая область на 32–37 сегментах, выделяющая слизь для формирования кокона, в котором развиваются яйца и личинки.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837685"/>
            <a:ext cx="4486275" cy="20122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наружного строения дождевого червя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части тела, их расположение и функции, помогающие червю жить и размножаться в почве.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тела имеет специализированные функции, обеспечивающие жизнеспособность и размножение дождевого червя.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слизь: защитные функции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дождевого червя постоянно влажная благодаря выделению слизи, которая предотвращает высыхание и защищает организм от бактерий и грибковых инфекций в почвенной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слизистый покров осуществляется газообмен: кислород проникает внутрь, а углекислый газ выводится наружу, что обеспечивает дыхание без легких. Слизь также облегчает движение червя в почве и уберегает от повреждений.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слизистый покров осуществляется газообмен: кислород проникает внутрь, а углекислый газ выводится наружу, что обеспечивает дыхание без легких. Слизь также облегчает движение червя в почве и уберегает от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основные системы органов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метанефридиев в каждом сегменте, отвечающих за удаление продуктов обмена и поддержание водно-солевого баланса организма.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перерабатывает поступающую пищу, проходя через ротовое отверстие, желудок и кишечник, обеспечивая организм необходимыми питательными веществами.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замкнутая, сспинным и брюшным сосудами, распределяет кислород и питательные вещества по всему телу, поддерживая жизнедеятельность каждого сегмента.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 организме дождевого червя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и обработки пищи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дождевого червя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замкнутая и состоит из glavных сосудов — спинного и брюшного, соединённых кольцевыми сосудами, которые функционируют как «сердца», обеспечивая циркуляцию крови.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червя содержит гемоглобин, придающий ей красный оттенок, активно участвует в транспортировке кислорода и питательных веществ к органам и тканям.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также выводит продукты обмена из тканей, поддерживая внутри организма баланс веществ и способствуя его жизнедеятельности.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кожу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дышат через влажную кожу, поскольку легких у них нет. Для эффективного газообмена необходима постоянная влажность поверхности тела, без которой обмен кислорода и углекислого газа затрудняется.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пересыхании кожи газообмен блокируется, что может привести к гибели червя. Чистота кожи и наличие слизи значительно повышают эффективность дыхательного процесса.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нервной системы составляют окологлоточный ганглий и брюшная нервная цепочка, координирующие движения и реакции на внешние раздражители.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червя содержит многочисленные чувствительные клетки, способные воспринимать световые изменения — свет и тень — что помогает ориентироваться в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регистрируют прикосновения и вибрацию, что позволяет червю своевременно реагировать на потенциальные опасности и избегать хищников.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сенсорные способности обеспечивают адаптацию к подземной жизни и помогают эффективно перемещаться в сложной почвенной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дождевого червя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Метанефридии — почечные органы червя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сегменте дождевого червя расположена пара метанефридиев — тонких каналов, которые фильтруют жидкости тела и выводят конечные продукты обмена, поддерживая внутренний баланс организма.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выделительной системы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обмена, выделяемые червём в почву, влияют на её химический состав и структуру. Эта система способствует очищению организма и поддерживает здоровье как самого червя, так и окружающей среды.
</a:t>
            </a:r>
            <a:endParaRPr lang="en-US" sz="9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дождевого червя: 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являются гермафродитами, обладающими одновременно мужскими и женскими половыми органами, что позволяет им обмениваться генетической информацией при спаривании.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размножения происходит перекрёстное оплодотворение, при котором черви обмениваются сперматозоидами и обеспечивают генетическое разнообразие потомства.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Оплодотворённые яйца откладываются в кокон, образующийся из слизи пояска, из которого через 2–3 недели вылупляются молодые черви, готовые к самостоятельной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малощетинковых червей в экосистеме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ускоряют разложение растительных остатков, способствуя образованию гумуса, обеспечивая почву питательными веществами для растений.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структуры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передвижения разрыхляют грунт, создавая каналы для воздуха и воды, что улучшает аэрацию и влагопроницаемость почвы.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растительности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улучшение почвенных условий способствуют росту и развитию растений, что влияет на качество и количество урожая.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 пищевые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Червы служат пищей для разных животных, тем самым поддерживая разнообразие и баланс экосистемы в 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— залог плодородия и здоровья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уникальным адаптациям и значимой роли в экосистемах дождевой червь обеспечивает плодородие почвы и устойчивость природных биосистем, подчёркивая важность его защиты и изучения.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2026-05-08T02:39:16Z</dcterms:created>
  <dcterms:modified xsi:type="dcterms:W3CDTF">2026-05-08T02:39:16Z</dcterms:modified>
</cp:coreProperties>
</file>