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дециметром и научимся измерять длину быстрее.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 — новая мера длины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дециметр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предметы длиннее нескольких сантиметров, но ещё не очень большие. Для них дециметр — удобная мера: запись получается короче, а длину легче увидеть и сравнить.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переводить длину из сантиметров в дециметры и обратно, не теряясь в счёте.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сантиметров помещается в одном дециметре.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уроков 112–113 по математике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дециметр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«дециметр» сокращают до двух букв: дм. В записи число всегда стоит перед знаком единицы: 3 дм, 7 дм, 10 дм. Так длина читается быстро и без лишних слов.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на странице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показать линейку, видно, что участок от 0 до 10 см и есть один дециметр. Такой рисунок помогает не путать название меры с её размером и сразу видеть, сколько это в сантиметрах.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подсказывает ответ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дециметры, длину легко назвать в сантиметрах: каждый дециметр содержит 10 сантиметров, поэтому счёт получается быстрым и понятным.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сантиметры, можно найти полные дециметры и остаток. Например, 23 см — это 2 дм 3 см, потому что 20 см составляют два дециметра.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и дециметры связаны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делает измерения удобными: одну и ту же длину можно записать по-разному, а ответ при этом остаётся точным.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удобнее считать в дециметрах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отрезки и совсем короткие предметы удобнее измерять сантиметрами, чтобы не усложнять запись.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предметы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длина уже заметная, но не очень большая, удобнее использовать дециметры. Так меньше счёта по мелким делениям.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средней длины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Лента, книга или часть парты могут быть записаны в дм и см — коротко, аккуратно и понятно.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без лишних хлопот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 на линейке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линейке один дециметр занимает участок от 0 до 10 см. Если увидеть этот промежуток, легче понять, где начинается мерка и где она заканчивается.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0, 5 и 10 см особенно полезны: они помогают найти середину и конец отрезка. Такой рисунок отлично запоминается и не даёт линейке «путаться в делах».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длину в дециметрах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измерении отрезка или предмета линейкой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28730"/>
            <a:ext cx="428400" cy="342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длин в дм и см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длин удобно отдельно прибавить дециметры. Так легче не потерять большие единицы и сразу увидеть, сколько их получилось вместе.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дециметры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сантиметров набралось 10 или больше, их заменяют одним дециметром. Это помогает записать результат правильно и не перегружать счёт.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10 см на 1 дм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дециметров складывают сантиметры. Например, 2 дм 3 см и 1 дм 4 см дают 3 дм 7 см — ответ читается ровно и аккуратно.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сантиметры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вычитают дециметры, потом сантиметры. Так легче видеть, какая часть длины уже убрана и сколько ещё осталось до ответа.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записан как 5 дм 8 см минус 2 дм 3 см, удобно вычитать по частям и получить 3 дм 5 см.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длин в дм и см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работать спокойно и аккуратно, даже если в записи есть и дециметры, и сантиметры сразу.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сантиметров не хватает, один дециметр меняют на 10 сантиметров. Тогда вычисление продолжается без путаницы и лишних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длиной около 1 дм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детской ладони часто оказывается близкой к одному дециметру. Если приложить ладонь к линейке, можно увидеть, что эта мера хорошо подходит для коротких, но не совсем маленьких предметов.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Ладонь как удобная подсказка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карандаш обычно короче 1 дм, поэтому его удобно сравнивать с этой меркой. Так ребёнок быстрее замечает, какие предметы меньше дециметра и какие почти равны ему.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помещается почти целиком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тетради может быть примерно 2 дм, поэтому она уже заметно длиннее карандаша. На таком примере легко понять, как дециметр помогает описывать знакомые вещи без длинного счёта по сантиметрам.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её ширина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урока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показывает, насколько протяжённым является предмет или отрезок. Её можно измерить, если подобрать подходящую мерку и аккуратно сравнить объект с ней.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часть прямой линии между двумя точками. Его длину удобно измерять линейкой и записывать в сантиметрах или дециметрах.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 — удобная единица для предметов средней длины. Он больше сантиметра, но меньше метра, поэтому помогает быстро и точно записывать результат измерения.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измерения — это мерка, которой пользуются для измерения длины. В нашем уроке такой меркой становится дециметр, а рядом остаются знакомые сантиметры.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измерения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миллиметр, сантиметр, дециметр и метр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меньших единиц длины к большим и помогает запомнить их соотношения.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важно запомнить, чтобы не путать дециметр с сантиметром и правильно читать записи длины.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сантиметров составляет один дециметр, а не сто сантиметров.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математике, уроки 112–113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длиной 2 дм 6 см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сколько полных дециметров помещается в отрезке. Здесь их два, а затем остаётся ещё 6 сантиметров, которые нужно дописать отдельно.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перевести всю длину в сантиметры, получится 26 см. Такая запись удобна, когда важно быстро сравнить отрезок с другими и не запутаться в измерении.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 тренировки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Назови, сколько сантиметров содержится в 3 дм. Это помогает быстро вспоминать, что каждый дециметр равен десяти сантиметрам.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40 см в дециметрах и сантиметрах, а затем найди длину ленты 1 дм 5 см. Такие задания учат переводить единицы без лишних шагов.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8 см и 1 дм. Так легче увидеть, какая величина больше, и потренироваться читать короткие записи длины.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показывает, как устроена система мер: от маленьких величин к большим, без лишнего счёта.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дм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один метр и помогают переходить к более крупной единице длины.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математике, уроки 112–113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на уроке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умеет объяснить, что 1 дм равен 10 см, и уверенно читает запись 6 дм. Это значит, что новая мера уже стала понятной и не пугает.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измеряет отрезок линейкой, находит результат и аккуратно записывает его. Если рядом ещё и улыбается смайлик, проверка знаний проходит почти как маленький праздник.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 — это удобная единица длины, которую используют для предметов, длиннее сантиметра, но короче метра. Она помогает измерять быстрее и понятнее.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 нужен, чтобы не считать слишком много сантиметров. С ним измерения становятся аккуратнее, а ответы — короче и удобнее для записи.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сначала ставят число, а потом знак единицы: 4 дм, 7 дм, 10 дм. Порядок слов и знаков здесь очень важен.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дм всегда равен 10 см, а 10 дм равны 1 м. Эти соотношения нужно помнить как таблицу умножения, только про длину.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112–113 ребята познакомились с новой мерой длины, научились читать и записывать её, а также измерять предметы точнее и увереннее.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 уже в нашей копилке знаний!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2026-05-20T14:00:16Z</dcterms:created>
  <dcterms:modified xsi:type="dcterms:W3CDTF">2026-05-20T14:00:16Z</dcterms:modified>
</cp:coreProperties>
</file>