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самый холодный материк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льда, ветров и полярной тишины.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на краю планеты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вокруг Южного полюса, почти вся скрыта льдом и омывается Южным океаном. Это пятый по площади материк, но самый суровый по климату и условиям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открывали и изучали Антарктиду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экспедиция Фаддея Беллинсгаузена и Михаила Лазарева впервые достоверно обнаружила Антарктиду.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разных стран начали систематически изучать лёд, климат и живую природу материка.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1957–1958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геофизический год дал мощный толчок совместным исследованиям Антарктиды.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связана не только с широтой, но и с высотой ледяного плато над уровнем моря.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 разных районах Антарктиды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в материк, тем холоднее условия; побережье заметно мягче благодаря океану.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климатическим наблюдениям Антарктиды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 айсберги Антарктиды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ледяной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Антарктиды местами достигает нескольких километров в толщину и почти полностью скрывает сушу. Он содержит основную часть льда материка и влияет на уровень Мирового океана.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айсберги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 шельфовых ледников откалываются огромные массы льда, они превращаются в айсберги. Эти ледяные глыбы могут долго сохранять форму и дрейфовать по океану на большие расстояния.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запас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лёд — это не просто пейзаж, а крупнейший на Земле запас пресной воды. Именно поэтому его состояние особенно важно для понимания будущего климата планеты.
</a:t>
            </a:r>
            <a:endParaRPr lang="en-US" sz="10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антарктических животных связано с океаном и зависит от морской пищи.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Антарктиды и их приспособления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 — основа пищевой цепи, а у большинства животных есть защита от холода и ветра.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научно-популярные сведения о фауне Антарктиды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и животные выживают в холоде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наземная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Антарктиды выживают главным образом мхи, лишайники и водоросли. Они умеют расти медленно, переносить холод, сушь и короткий сезон освещения.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оперение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Пингвинов защищают плотные перья, которые удерживают воздух и уменьшают потерю тепла. Важна и жизнь большими группами: так птицам легче сохранять тепло.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животных, например у тюленей, толстый слой подкожного жира работает как тёплая «шуба». Он помогает не замерзать в ледяной воде и запасать энергию.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морозу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Антарктиды не борются с холодом напрямую, а приспосабливаются к нему. Успех зависит от экономии энергии, защиты тела и связи с океаном.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Антарктиды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Солнца проходит через морские организмы к хищникам.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Антарктиды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 модулей среди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Антарктическая станция похожа на маленький островок жизни среди белой пустыни. Здесь стоят жилые блоки, лаборатории и склады, а снаружи всё зависит от ветра, температуры и света. Учёные работают по строгому расписанию, чтобы успеть собрать данные.
</a:t>
            </a:r>
            <a:endParaRPr lang="en-US" sz="86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которая не останавливается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 станции кипит движение: прилетают самолёты, подходят суда, выгружаются продукты и оборудование. Зимой людей меньше, но наблюдения продолжаются. Даже в темноте и морозе важно измерять погоду, лёд и состояние воздуха.
</a:t>
            </a:r>
            <a:endParaRPr lang="en-US" sz="81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станции на карте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российских станций особенно известны «Восток», «Мирный», «Прогресс» и «Новолазаревская». Каждая из них помогает изучать разные части Антарктиды и передавать данные о климате, льде и океане в научные центры.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мощные ледяные массы лежат на высоком и очень холодном востоке материка.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больше всего льда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Антарктида заметно опережает другие районы по запасам льда.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географическим обзорам Антарктиды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поверхность отражает почти весь свет, из-за чего Антарктида остаётся очень холодной даже летом.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Snow and Ice Data Center; NASA Earth Observatory
</a:t>
            </a:r>
            <a:endParaRPr lang="en-US" sz="682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материка покрыто льдом и снегом, поэтому солнечное тепло почти не задерживается.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мировые климатические рекорды связаны с Антарктидой и чем они подтверждаются.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рекорды Антарктиды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выделяется сразу несколькими экстремальными условиями: холодом, высотой и сухостью, поэтому её климат считается самым суровым на Земле.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WMO; научные данные антарктических станций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полярная ночь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Полгода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Южного полюса Солнце не садится почти шесть месяцев подряд. В это время день и ночь как обычные отрезки суток почти исчезают, а освещение меняется очень медленно.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Полгода темноты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наступает полярная ночь: Солнце долго не появляется над горизонтом. Даже днём здесь темно или сумрачно, поэтому людям и животным приходится приспосабливаться к жизни без привычного света.
</a:t>
            </a:r>
            <a:endParaRPr lang="en-US" sz="779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мягче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Антарктиды переходы между светом и темнотой заметно короче, чем у полюса. Но и здесь сезоны очень контрастны: лето короткое, а зима длинная и холодная.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изменения влияют не только температура воздуха, но и тёплые океанические воды, которые подтачивают края ледников снизу.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антарктический лёд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льда идут неравномерно: Западная Антарктида и полуостров реагируют на потепление быстрее, чем многие другие районы материка.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GRACE/GRACE-FO; IMBIE, оценки по состоянию на 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 Антарктике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 Договор об Антарктике. Государства договорились использовать материк только в мирных целях и не превращать его в зону конфликта.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вступил в силу. С этого момента Антарктида официально стала территорией международного научного сотрудничества.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договору присоединились многие страны. Были закреплены запрет на военную деятельность и испытания ядерного оружия на материке.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работают полярники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сезон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Топливо, еду и оборудование завозят заранее, пока позволяют погода и лёд. Летний сезон используют максимально эффективно, потому что зимой доставка становится почти невозможной.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мороз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выходят на измерения в специальной одежде и соблюдают строгие правила безопасности. Ветер, холод и плохая видимость требуют постоянной проверки связи и состояния техники.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на 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антарктических станциях создают всё необходимое для жизни: жилые комнаты, кухню, медицинский пункт, склады и лаборатории. Это помогает работать вдалеке от городов и спасательных служб.
</a:t>
            </a:r>
            <a:endParaRPr lang="en-US" sz="789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зима, станция может месяцами оставаться почти отрезанной от мира. Поэтому в команде особенно важны дисциплина, взаимопомощь и умение быстро принимать решения.
</a:t>
            </a:r>
            <a:endParaRPr lang="en-US" sz="8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научная экспедиция в Антарктиду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экспедиции: от подготовки до передачи результатов в научные центры.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влияет не только на погоду в Южном полушарии, но и на уровень Мирового океана, поэтому её состояние важно для всех стран.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 всей планеты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лёд будет таять быстрее, изменятся океан и климатические условия на Земле; поэтому наблюдения за материком особенно важны.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IPCC и National Snow and Ice Data Center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оба региона полярные, но устроены по-разному и играют разную роль в природе и жизни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 Арктика: сходство и 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более суровая и почти полностью ледяная, а Арктика сильнее связана с жизнью человека и наземной природой.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энциклопедические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науки, льда и будущего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показывает, насколько хрупка и одновременно удивительна наша планета. Изучая её лёд, климат и животных, люди лучше понимают будущее Земли и необходимость беречь природу.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2026-06-02T13:32:23Z</dcterms:created>
  <dcterms:modified xsi:type="dcterms:W3CDTF">2026-06-02T13:32:23Z</dcterms:modified>
</cp:coreProperties>
</file>