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ледяной гигант, который меняет горы, хранит воду и чутко реагирует на климат.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 карте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встречаются не только в полярных широтах, но и в высоких горах. Они запасают пресную воду и быстро показывают, как меняются температура и осадки.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ледник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сугроб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 — это большая масса льда на суше, которая формируется много лет. Он не лежит неподвижно: под собственным весом лёд очень медленно течёт вниз.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ледник может подтаивать, но внутри сохраняются слои, созданные из уплотнённого снега. Поэтому его возраст измеряют не днями, а годами и столетиями.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нельзя путать с айсбергом: айсберг плавает в море, а ледник связан с сушей. Именно поэтому он способен менять долины, склоны и берега.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превращается в ледник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снег проходит стадии уплотнения при низких температурах.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ледника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Зона накопления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верхняя часть ледника, где снег накапливается быстрее, чем тает. Здесь свежие осадки постепенно превращаются в плотные слои льда и питают весь ледник.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Зона абляции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расположена область, где ледник теряет массу. Таяние, испарение и откалывание льда здесь идут быстрее, чем поступление нового снега.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Линия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двумя зонами показывает состояние ледника. Если она поднимается вверх, ледник теряет массу; если опускается, накопление становится сильнее.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Направление потока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движется по склону или в долине, и его язык обычно уходит ниже остальных частей. Именно движение помогает ему переносить лёд и менять рельеф.
</a:t>
            </a:r>
            <a:endParaRPr lang="en-US" sz="11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ледников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типа ледников отличаются формой, размером и тем, где они встречаются чаще всего.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ледника зависит от рельефа: в горах он вытягивается, а в полярных областях растекается на огромную площадь.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классификации ледников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ледников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малыми и крупнейшими ледниками огромна: от горного языка в долине до ледяного щита материка.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схематично видно: крупнейшие ледниковые покровы на порядки больше горных ледников и сильнее влияют на рельеф и климат.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размеров ледников по типам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 быстро иногда движутся самые подвижные ледники.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тёплом и толстом льду внутреннее течение может достигать заметной скорости, поэтому ледник способен медленно менять форму и перемещаться.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м/день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Snow and Ice Data Center (NSIDC)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движение по сезонам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талая вода часто просачивается к основанию ледника и облегчает скольжение по подстилающей поверхности.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возрастает в тёплый сезон и снижается зимой, когда меньше талой воды у основания ледника.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сезонной изменчивости скорости ледника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накопления и таяния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накопления и потерь помогает определить состояние ледника за год.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потери превышают накопление, ледник отступает; если накопление выше, он растёт.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гляциологическим наблюдениям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уже заметно ускоряет таяние ледников.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уже измеряется на градусах, и этого достаточно, чтобы ледники теряли массу быстрее, чем успевают пополняться снегом.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°C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(AR6); NASA Climate Change Indicators, Glacier Mass Balance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уровень моря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уходит в океан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 ледяных щитов добавляет воду в океан, из-за чего средний уровень моря растёт. Это особенно опасно для низких берегов, дельт и островов.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повышение уровня моря усиливает штормовые приливы и делает наводнения более частыми. Во время сильных циклонов вода легче заходит в порты, на набережные и дороги.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побережья это означает не только ущерб зданиям, но и постепенную потерю территории. В долгосрочной перспективе может потребоваться защита берегов или переселение.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ледника и питание рек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ледник сезонно подпитывает сток и что происходит при его сильном уменьшении.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со льдом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Растения-первопроходцы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лишайники первыми заселяют холодные и каменистые участки у края ледника. Они выдерживают бедные почвы, сильный ветер и короткое лето, создавая основу для жизни в суровых условиях.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другие мелкие животные используют талые ручьи и влажные камни как места питания и укрытия. Их развитие часто зависит от очень короткого тёплого сезона.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ледниковых реках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реках, которые питают ледники, живут холодолюбивые рыбы и беспозвоночные. Чистая и холодная вода помогает им выживать, но делает экосистему особенно чувствительной к потеплению.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виды связаны между собой: изменение температуры или стока быстро отражается на всей системе. Поэтому ледниковая среда считается хрупкой и легко нарушаемой.
</a:t>
            </a:r>
            <a:endParaRPr lang="en-US" sz="10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озёра и риски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Ненадёжная преграда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озеро может быть удержано льдом или мореной — смесью камней и глины. Если такая преграда разрушается, вода выходит сразу и очень быстро.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Селевой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вызывает мощный поток воды, грязи и камней. Он несётся вниз по долине, разрушая мосты, дороги и всё, что встречает на пути.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озёра наблюдают с земли и из космоса, а участки риска наносят на карты. Это помогает заранее предупреждать людей и планировать защиту.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методы наблюдений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позволяют понять, растёт ледник или сокращается, и как быстро меняются его свойства от года к году.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приборы дополняют друг друга: они показывают массу, температуру и движение ледника, а вместе дают картину его состояния.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гляциологические наблюдения; учебные методы измерения ледников
</a:t>
            </a:r>
            <a:endParaRPr lang="en-US" sz="7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снимках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Край, который уходит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разных лет хорошо видно, как край ледника отступает вверх по долине. По сравнению фотографий учёные замечают, где раньше лежал снег, а где уже обнажился тёмный камень.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изображения помогают заметить, как уменьшается площадь льда и появляются новые трещины. Это особенно важно в труднодоступных районах, куда сложно добраться пешком.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ракурс — два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два кадра, снятые с одной точки, рассказывают больше таблиц. Фотосравнение показывает, как меняются форма, цвет и границы ледника, а вместе с ними — его состояние.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произойдёт при разных условиях?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погодные условия по-разному влияют на баланс между накоплением и таянием.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распространённые представления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ледниках часто мешают понять, как они устроены на самом деле. Сравнение с фактами помогает увидеть различия между типами, движением и накоплением снега.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разнообразны, меняются не сразу и сохраняют снег годами, поэтому их важно изучать как живые природные системы.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гляциологии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 — индикатор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 — это не просто лёд, а важная часть земной системы. Они показывают изменения климата, снабжают водой реки и влияют на жизнь людей далеко за пределами гор.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2026-07-26T19:14:59Z</dcterms:created>
  <dcterms:modified xsi:type="dcterms:W3CDTF">2026-07-26T19:14:59Z</dcterms:modified>
</cp:coreProperties>
</file>