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распространение плодов и семян у растений
</a:t>
            </a:r>
            <a:endParaRPr lang="en-US" sz="3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механизмы и значение распространения плодов и семян у растений.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растения распространяют семена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 обеспечивает выживание видов и уменьшает конкуренцию между растениями. Оно помогает занимать новые территории и сохранять биоразнообразие в природе.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плодов и семян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плодов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защищают семена от повреждений и помогают им переноситься. Они могут быть твердыми, сочными или сухими, что зависит от способа распространения.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состоит из зародыша, запаса питательных веществ и защитного покрова. Это обеспечивает его защиту и питание при прорастании.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для распространения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семян есть крылья, крючья или пушистые образования, которые помогают им переноситься ветром, прилипать к животным или плавать на воде.
</a:t>
            </a:r>
            <a:endParaRPr lang="en-US" sz="10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Саморазбрасывание — автоматическое распространение семян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растения, как горох и люпин, имеют плоды, способные разрываться и разбрасывать семена вокруг себя на 1-2 метра.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снижает конкуренцию с материнским растением, позволяя семенам расти в непосредственной близости, занимая свободное пространство.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таких растений — крестовник и акация, которые используют эту стратегию для эффективного расселения.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ветер распространяет семена (анемохория)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 и конструкция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анемохорных растений маленькие и лёгкие, с особенными крыльями или пушистыми волосками, что помогает им планировать и далеко улетать.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Классическими примерами являются одуванчик с пушистыми парашютиками и клён с крылатыми «летучками», которые способны переноситься ветром на большие расстояния.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расстояний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семена могут преодолевать до 10 километров, расселяясь на новые территории и обеспечивая разнообразие растительного покрова.
</a:t>
            </a:r>
            <a:endParaRPr lang="en-US" sz="10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анемохорных растений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Анемохория широко распространена на лугах и в лесах, обеспечивая расселение мелких семян.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и клён занимают большинство среди растений с ветровым распространением семян, подтверждая эффективность данного способа.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исследования, 2023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 водой (гидрохория)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гидрохорных растений имеют водонепроницаемую оболочку или воздушные полости, позволяющие им плавать и перемещаться по воде.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кокосовая пальма распространяет свои семена морскими течениями на тысячи километров от родного места.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представители — тростник и водяной орех, чьи семена распространяются по рекам и озёрам в пределах континентов.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животных в распространении семян (зоохория)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Поедание и распространение с помётом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звери съедают сочные плоды дуба, рябины и малины, а затем распространяют семена вместе с помётом в новые места.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Прилипающие семена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вроде лопуха имеют крючковатые семена, которые цепляются за шерсть животных и одежду, обеспечивая длительный перенос.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Привлечение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 и вкус плодов служат сигналом для птиц и млекопитающих, стимулируя их участие в расселении семян.
</a:t>
            </a:r>
            <a:endParaRPr lang="en-US" sz="10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распространения семян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способы распространения, их дальность и скорость перемещения семян.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позволяют растениям эффективно расселяться как поблизости, так и на большие расстояния.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ботаники, 2022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фактор распространения (антропохория)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переносит семена вместе с сельскохозяйственными культурами и транспортом, способствуя их распространению по новым регионам.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обувь способствуют прилипанию семян сорняков и других растений, увеличивая их ареалы.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также участвуют в переносе семян, распространяя их на большие расстояния.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человеческая деятельность существенно ускоряет глобальное расселение как культурных, так и диких растений.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примеры: лопух и арктическая морошка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Лопух: природа крючковатых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лопуха покрыты многочисленными крючками, которые прочно цепляются за шерсть животных и ткань одежды. Это позволяет им перемещаться на большие расстояния, распространяя растение в новые места обитания.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Морошка: распространение в суровой Арктике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Арктическая морошка растёт на болотах и распространяется семенами, которые могут переноситься водой и животными. Плоды привлекают птиц и млекопитающих, способствуя расселению растения даже в холодных регионах.
</a:t>
            </a:r>
            <a:endParaRPr lang="en-US" sz="11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распространения семян для экосистем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распространения ускоряют восстановление экосистем после природных пожаров и вырубок, поддерживая их стабильность и здоровье.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обеспечивает поддержание биоразнообразия, а также помогает устойчиво развиваться природным сообществам, предотвращая деградацию.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 способствует формированию новых растительных популяций и увеличивает шансы выживания видов в различных условиях.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семян к разным условиям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семена способны находиться в состоянии покоя длительное время, ожидая благоприятных условий для прорастания.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как клён и ясень, требуют зимнего промораживания для успешного прорастания весной.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обладают семенами, которые прорастают только после высыхания, что предотвращает преждевременное развитие.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адаптации позволяют семенам выживать в различной среде и быстро приспосабливаться к изменениям климата и условий.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семени от растения к новому месту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распространения семени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в городской среде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растения распространяются благодаря транспорту, обуви и шерсти домашних животных, с помощью потоков людей и техники.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улицах и газонах часто встречаются сорные виды, такие как амброзия, подорожник и клевер, а также декоративные виды, использующие этот способ.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урбанизация создаёт новые биоценозы, в которых растения быстро осваивают изменённые городские пространства.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семенах-рекордсменах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кокосовой пальмы способны оставаться жизнеспособными и плавать по воде до 5000 километров, рассеиваясь по тропическим берегам.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Орехи клёна поднимаются ветром на расстояния до 2 километров благодаря крыльям, обеспечивая широкий охват территории.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баобаба прорастают только после прохождения через пищеварительный тракт животных, что разрушает твёрдую оболочку и улучшает всхожесть.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100" y="1809190"/>
            <a:ext cx="249900" cy="199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5325" y="1809190"/>
            <a:ext cx="249900" cy="1999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растения с уникальными способами распространения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Стрелиция и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Стрелиция полагается на птиц-скворцов, которые разносят её семена, обеспечивая расселение растения в тропических лесах.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Черника: двойное распространение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Черника распространяется как птицами, поедающими ягоды, так и животными, которые разносят семена по земле.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Омела и зависимость от птиц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распространения омела использует птиц, которые поедают ягоды и способствуют попаданию семян на подходящие растения-хозяева.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и элайосомы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 привлекают муравьёв особыми придатками на семенах — элайосомами, благодаря чему муравьи переносят их на новые территории.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различных животных в распространении семян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охватывают большие территории, млекопитающие и муравьи влияют на локальное распространение, а насекомые играют роль преимущественно среди травянистых растений.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важность разнообразных животных в расселении растений, каждый из которых занимает свою экологическую нишу.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биологов, 2021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о распространении плодов и семян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способов распространения используют для восстановления природных экосистем после техногенных и природных нарушений.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бороться с инвазивными видами и предотвращать их неконтролируемое распространение на новых территориях.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служит основой для эффективного ведения сельского хозяйства и сохранения редких видов растений и животных.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распространения помогает сохранять качество почв, биологическое разнообразие и устойчивость природных сообществ.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важность распространения плодов и семян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 обеспечивает выживание и расселение растений, способствует экологическому равновесию и сохранению биоразнообразия, что необходимо для устойчивого развития природы.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2026-05-08T22:47:37Z</dcterms:created>
  <dcterms:modified xsi:type="dcterms:W3CDTF">2026-05-08T22:47:37Z</dcterms:modified>
</cp:coreProperties>
</file>