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2535" y="878075"/>
            <a:ext cx="3658881" cy="361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 5. Современная жизнь: ключевые темы и языковой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город, здоровье и экология в одном модуле.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модуля напрямую связаны с повседневностью десятиклассников: учебой, общением, досугом, выбором профессии и привычками. Они помогают говорить о реальных ситуациях, сравнивать варианты, аргументировать мнение и обсуждать школьные и внешкольные проблемы на английском языке.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и учеба: почему это важно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модуля: слова и выражения для описания современной жизни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technology, convenience, opportunity и digital skills помогают описывать, как устройства и сервисы меняют повседневную жизнь, обучение и общение, а также какие новые возможности и трудности возникают.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crowded, affordable, neighbourhood, pollution и green spaces нужна, чтобы сравнивать город и сельскую местность, говорить о транспорте, инфраструктуре и качестве жизни в разных районах.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аргументация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in my opinion, I think, from my point of view и it seems that позволяют ясно формулировать позицию, а также объяснять, почему явление полезно, спорно или требует осторожного отношения.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as… as, more… than, less… than, while, whereas и on the one hand / on the other hand помогают сопоставлять преимущества и недостатки, делать взвешенный вывод и выбирать наиболее разумный вариант.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модуля показывает, что акцент сделан на темах, близких подросткам и их ежедневному опыту.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технологии, социальные сети и образование, потому что они чаще всего становятся основой устных и письменных заданий.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модуля 5 «Современная жизнь»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модуле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в повседневной жизни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дают доступ к заданиям, объяснениям и тестам в удобном формате. Такой опыт особенно важен, когда нужно учиться самостоятельно, повторять материал и контролировать собственный прогресс.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Онлайн-рутина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мессенджеры и поисковые системы стали частью обычного дня: они помогают быстро связаться с одноклассниками, проверить расписание, найти материал к уроку и оставаться на связи после школы.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и использование приложений развивают цифровую грамотность, если подросток умеет проверять источники, выбирать нужные сервисы и не доверять первому найденному ответу без анализа.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контент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Стриминг, видеоролики и приложения для общения делают досуг разнообразным, но требуют самоконтроля. Без него легко отвлечься, потерять время и снизить концентрацию на более важных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цифровые привычки влияют на общение, учебу и повседневные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полезны, когда ими пользуются осознанно: тогда удобство и скорость не приводят к снижению внимания и рискам для 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и материалы по теме digital lifestyle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цифровой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повседневная мобильность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города учащиеся называют transport, neighbourhood, public services и green spaces. Такие слова позволяют точно показать, где человек живет, как устроен район и что находится рядом.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it takes, there is / there are и it is located помогают объяснять маршруты и расстояния. Они особенно полезны, когда нужно сравнить центр города и окраины.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life часто связывают с удобством, выбором развлечений и доступом к услугам. Поэтому важно уметь говорить о том, что делает город привлекательным для учебы, работы и досуга.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пробки, загрязнение воздуха, высокая стоимость жилья и нехватка пространства показывают, что городская среда удобна не для всех одинаково. Именно поэтому сравнение требует не только фактов, но и оценки.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устное высказывание по теме современной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ответа и языковые опоры для монологической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как старт будущей карьеры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помогают не только получать оценки, но и понимать, какие области знаний вызывают интерес. Если ученик планирует study to become a doctor, engineer or designer, ему нужны qualifications, experience and strong communication skills.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ценятся всегда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команде, критическое мышление и креативность важны в любой сфере. Даже онлайн-курсы дают результат только тогда, когда ученик умеет организовать время, задавать вопросы и применять знания в практических задачах.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строит свой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школьник может be good at languages, another may be interested in technology, and a third may want to become a teacher. Модуль показывает, что career path начинается с простых решений, регулярного обучения и понимания собственных сильных сторон.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навыки и будущее профессии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отличаются по силе влияния, но в сочетании работают лучше, чем по 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регулярная практика и повторение слов: именно они создают основу для уверенного speaking, grammar и writing.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5 и обобщение учебных стратегий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школьнику в учебе и саморазвитии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общение и цифровая идентичность
</a:t>
            </a:r>
            <a:endParaRPr lang="en-US" sz="2636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1" y="1807326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Самопрезентация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Профиль, посты и комментарии формируют цифровую идентичность пользователя. То, что человек публикует, отражает его интересы, ценности и стиль общения, поэтому продуманное поведение в сети особенно важно.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320939" y="98951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быстро поддерживать контакт, делиться новостями и находить единомышленников. Для подростков это удобный способ оставаться на связи, но важно понимать, что онлайн-общение влияет на репутацию и доверие.
</a:t>
            </a:r>
            <a:endParaRPr lang="en-US" sz="1065" dirty="0"/>
          </a:p>
        </p:txBody>
      </p:sp>
      <p:sp>
        <p:nvSpPr>
          <p:cNvPr id="12" name="Text 4"/>
          <p:cNvSpPr txBox="1"/>
          <p:nvPr/>
        </p:nvSpPr>
        <p:spPr>
          <a:xfrm>
            <a:off x="306751" y="262513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подписчики и репосты могут мотивировать, но иногда создают давление и желание понравиться любой ценой. Модуль помогает говорить о том, как сохранять уверенность и не зависеть от внешней оценки.
</a:t>
            </a:r>
            <a:endParaRPr lang="en-US" sz="1065" dirty="0"/>
          </a:p>
        </p:txBody>
      </p:sp>
      <p:sp>
        <p:nvSpPr>
          <p:cNvPr id="13" name="Text 5"/>
          <p:cNvSpPr txBox="1"/>
          <p:nvPr/>
        </p:nvSpPr>
        <p:spPr>
          <a:xfrm>
            <a:off x="306751" y="3442947"/>
            <a:ext cx="4382100" cy="744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privacy и cyberbullying показывает, что в интернете необходимо защищать личные данные, соблюдать границы и реагировать на агрессию спокойно и ответственно, не поощряя опасное поведение.
</a:t>
            </a:r>
            <a:endParaRPr lang="en-US" sz="1075" dirty="0"/>
          </a:p>
        </p:txBody>
      </p:sp>
      <p:sp>
        <p:nvSpPr>
          <p:cNvPr id="14" name="Text 6"/>
          <p:cNvSpPr txBox="1"/>
          <p:nvPr/>
        </p:nvSpPr>
        <p:spPr>
          <a:xfrm>
            <a:off x="306751" y="4260613"/>
            <a:ext cx="4382100" cy="744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полезны для обмена информацией, если пользователь умеет отличать факты от мнений и проверять источники. Это помогает строить грамотную и уважительную коммуникацию в цифровой среде.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одна и та же цифровая среда может быть полезной и проблемной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дают удобные возможности, но требуют критического мышления, самоконтроля и осторожного обращения с личной информацией.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модуля «Современная жизнь» и материалы по digital safety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сети: возможности и риски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1813209"/>
            <a:ext cx="291463" cy="2331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6318" y="1788928"/>
            <a:ext cx="176082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1788928"/>
            <a:ext cx="246514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8627" y="3588798"/>
            <a:ext cx="291463" cy="2590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режим и стресс в современной жизни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подростку чувствовать себя бодрее, лучше концентрироваться и спокойнее реагировать на нагрузку. Недосып быстро отражается на настроении, памяти и способности работать на уроках.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поддерживает энергию, улучшает осанку и снижает уровень напряжения. Даже короткая прогулка, зарядка или спортивная секция помогают сохранить работоспособность в течение дня.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силы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влияет на самочувствие не меньше, чем сон. Если школьник ест нерегулярно или слишком однообразно, ему труднее оставаться активным и внимательным на занятиях.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экранное время и постоянная спешка перегружают нервную систему. Полезно делать паузу, переключаться и снижать нагрузку, чтобы сохранять эмоциональное равновесие и ясность мышления.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для 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дня, отдых, движение и умеренность в использовании гаджетов вместе формируют устойчивый образ жизни. Такие привычки помогают школьнику чувствовать себя увереннее и продуктивнее.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сильнее всего связаны с самочувствием и учебной эффективностью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 и поддержка окружающих дают наибольший положительный эффект, тогда как недосып и избыточное экранное время заметнее всего снижают ресурс.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«Современная жизнь»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здорового образа жизни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Потребление, реклама и осознанный выбор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реклама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персонализированные предложения формируют желание купить вещь даже тогда, когда она не является необходимой. Учащимся важно замечать, как маркетинг влияет на решение и эмоции покупателя.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начинается с умения сравнивать цены, читать отзывы и понимать, что действительно нужно. Такой подход помогает не тратить лишнее и принимать более взвешенные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вместо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buy less but better отражает идею разумного потребления: лучше выбрать более долговечную и полезную вещь, чем покупать много недорогих предметов, которые быстро теряют ценность.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влияет не только на свой бюджет, но и на использование материалов, упаковки и энергии. Поэтому тема потребления связана с уважением к ресурсам и ответственным поведением.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повседневная ответственность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вода кажутся привычными ресурсами, но их расход важно контролировать. Выключать свет, закрывать кран и выбирать разумное потребление — простые действия, которые дают заметный эффект.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поведение начинается с уменьшения количества мусора. Повторное использование вещей, отказ от одноразовых предметов и сортировка отходов помогают сократить вред для 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устойчивого образа жизни показывает, что даже небольшие решения имеют значение. Если человек регулярно выбирает reusable bottle и eco-friendly practices, он формирует более ответственное поведение.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влияет на carbon footprint. Пешие прогулки, велосипед и общественный транспорт делают повседневные поездки более экологичными, особенно в городе с плотным движением.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экологичной 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личное понимание проблемы превращается в устойчивое поведение в повседневной жизни.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барьеры особенно часто ограничивают образование, связь и безопасные условия жизни.
</a:t>
            </a:r>
            <a:endParaRPr lang="en-US" sz="3719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препятствия — отсутствие устройств, доступа к интернету и поддержки — заметно сужают возможности обучения, общения и поиска информации для многих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«Современная жизнь»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повседневные трудности связаны с конкретными способами их преодоления.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жизни требуют и личной дисциплины, и общественной поддержки, потому что один способ решения редко бывает достаточным.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модуля «Современная жизнь»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современной жизни и возможные ответы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жизнь: говорить, сравнивать, выбирать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уверенно обсуждать реальные темы современной жизни на английском языке: технологии, здоровье, социальные сети, экологию и неравенство. Он развивает умение сравнивать, аргументировать и делать осознанные выводы.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2026-05-31T16:00:09Z</dcterms:created>
  <dcterms:modified xsi:type="dcterms:W3CDTF">2026-05-31T16:00:09Z</dcterms:modified>
</cp:coreProperties>
</file>