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ресничные черви: белая планария — основные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белой планарии: морфология, жизненный цикл и роль в 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взгляд на изучение планарий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планарий начались в XVIII веке. С XIX века белая планария стала объектом многих лабораторных опытов в Европе и России благодаря простоте строения и способности к регенерации.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белой планарии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планария принадлежит к типу плоских червей Platyhelminthes, классу ресничных червей Turbellaria, роду Dugesia. Это свободноживущий организм в отличие от паразитических червей данного типа.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Свободноживущий образ жизни отличает планарий от паразитов, таких как сосальщики и ленточные черви, что отражает их экологические и морфологические различия.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планария предпочитает пресные водоёмы с чистой водой: ручьи, пруды и озёра. Она выбирает тенистые участки с укрытиями из камней и водорослей для защиты от хищников.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пресные водоёмы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широко распространён в Европе и умеренной зоне России, также встречается в некоторых районах Азии. Иногда планарии заселяют новые регионы благодаря деятельности человека.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распространение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Планарии выбирают места с прохладной, насыщенной кислородом водой и минимальным загрязнением, что обеспечивает им оптимальные условия для жизни и размножения.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предпочтения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белой планарии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и структура тела белой планарии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планарии плоское и вытянутое, длиной от одного до двух сантиметров, окраска варьируется от белой до желтовато-серой, что помогает маскироваться в окружающей среде.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переднем конце располагаются два простых глазка и тактильные усики, которые служат для ориентации и обнаружения окружающих раздражителей в воде.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поверхность тела покрыта мелкими ресничками, обеспечивающими движение по субстрату и плавные скольжения в воде.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размеров органов планарии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у планарии компактны и пропорциональны маленькому телу, что обеспечивает эффективную жизнедеятельность и адаптацию к водной среде.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Компактное строение органов позволяет планарии быстро обрабатывать пищу и реагировать на окружающую среду несмотря на небольшой размер.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2023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передвижения: роль ресничек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планарии обеспечивается плотным слоем ресничек на брюшной стороне, которые равномерно колеблются, создавая движение скольжения по поверхности.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необходимости планария изгибается и меняет направление благодаря гибкости тела и координированной работе мышц, совмещённой с биением ресничек.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900" y="953135"/>
            <a:ext cx="4605900" cy="2784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25" y="953135"/>
            <a:ext cx="4605900" cy="2784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39225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Планарии охотятся на дафний, личинок насекомых и мелких моллюсков, питаясь преимущественно живыми организмами и органическими остатками, что поддерживает их жизненную активность.
</a:t>
            </a:r>
            <a:endParaRPr lang="en-US" sz="797" dirty="0"/>
          </a:p>
        </p:txBody>
      </p:sp>
      <p:sp>
        <p:nvSpPr>
          <p:cNvPr id="8" name="Text 2"/>
          <p:cNvSpPr txBox="1"/>
          <p:nvPr/>
        </p:nvSpPr>
        <p:spPr>
          <a:xfrm>
            <a:off x="539226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мелкими организмами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150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включает выдвижную глотку, через которую планария захватывает пищу, и разветвлённый кишечник, обеспечивающий максимальное всасывание питательных веществ.
</a:t>
            </a:r>
            <a:endParaRPr lang="en-US" sz="842" dirty="0"/>
          </a:p>
        </p:txBody>
      </p:sp>
      <p:sp>
        <p:nvSpPr>
          <p:cNvPr id="10" name="Text 4"/>
          <p:cNvSpPr txBox="1"/>
          <p:nvPr/>
        </p:nvSpPr>
        <p:spPr>
          <a:xfrm>
            <a:off x="5145151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пищеварительной системы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питания и пищеварения планарии
</a:t>
            </a:r>
            <a:endParaRPr lang="en-US" sz="249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пищеварительной системы белой планарии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анального отверстия — уникальная особенность; непереваренные остатки выводятся обратно через рот.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особенность пищеварения позволяет планарии эффективно перерабатывать пищу, но требует обратного удаления отходов через рот.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исследования, 2022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выделительная система планарии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у планарии осуществляется диффузией кислорода через всю поверхность тела без специализированных органов. Это возможно благодаря тонкой и влажной коже, обеспечивающей газообмен.
</a:t>
            </a:r>
            <a:endParaRPr lang="en-US" sz="1273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состоит из протонефридий — клеток с ресничками, которые собирают лишнюю воду и отходы обмена. Эти вещества выводятся через поры на поверхности тела наружу.
</a:t>
            </a:r>
            <a:endParaRPr lang="en-US" sz="1349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планария обладает двумя простыми глазами, способными различать свет и тень. Это помогает ей избегать яркого освещения, что снижает риск высыхания и атак хищников.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Глаза, реагирующие на свет и тень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бокам головы распложены усики, чувствительные к прикосновениям. Они помогают планарии ориентироваться в пространстве и обнаруживать препятствия, улучшая её передвижение.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Тактильные усики для ориентации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эпителия воспринимают химические сигналы из воды. Это облегчает поиск пищи и выявление потенциальных угроз, ведь планария чувствительна к различным веществам в окружающей среде.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рецепторы на поверхности тела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белой планарии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832350"/>
            <a:ext cx="4332300" cy="204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нервной системы планарии, гидры и дождевого червя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уровень развития нервной системы у трёх простых животных, отражая различия в организации и центре управления.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Планария имеет более развитую нервную систему, чем гидра, но менее сложную, чем дождевой червь, занимая промежуточное положение.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пособия по зоологии беспозвоночных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769925" y="1536900"/>
            <a:ext cx="3473100" cy="10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происходит благодаря наличию в теле недифференцированных стволовых клеток — необластов. Изучение регенерации планарий помогает понять механизмы восстановления тканей у более сложных организмов.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4575" y="1536848"/>
            <a:ext cx="3473100" cy="10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Планарии обладают способностью восстанавливать утраченные части тела после повреждений. Любой фрагмент, будь то голова, тело или хвост, способен вырасти в полноценного червя.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78300" y="341775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Феномен регенерации у белой планарии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650" y="950625"/>
            <a:ext cx="2291901" cy="278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1825" y="950625"/>
            <a:ext cx="2291901" cy="278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6300" y="950625"/>
            <a:ext cx="2291901" cy="2787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0775" y="950625"/>
            <a:ext cx="2291901" cy="2787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размножения: половое и бесполое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251575" y="4179295"/>
            <a:ext cx="1687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особи белой планарии оснащены мужскими и женскими половыми органами, что позволяет им производить потомство через перекрёстное оплодотворение, повышая генетическое разнообразие.
</a:t>
            </a:r>
            <a:endParaRPr lang="en-US" sz="657" dirty="0"/>
          </a:p>
        </p:txBody>
      </p:sp>
      <p:sp>
        <p:nvSpPr>
          <p:cNvPr id="11" name="Text 3"/>
          <p:cNvSpPr txBox="1"/>
          <p:nvPr/>
        </p:nvSpPr>
        <p:spPr>
          <a:xfrm>
            <a:off x="251575" y="3832150"/>
            <a:ext cx="16872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Гермафродитизм планарий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2546050" y="4179295"/>
            <a:ext cx="1687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спаривания планарии обмениваются сперматозоидами, после чего откладывают яйца в специальные коконы. Из этих яиц вылупляются молодые черви, которые быстро развиваются.
</a:t>
            </a:r>
            <a:endParaRPr lang="en-US" sz="655" dirty="0"/>
          </a:p>
        </p:txBody>
      </p:sp>
      <p:sp>
        <p:nvSpPr>
          <p:cNvPr id="13" name="Text 5"/>
          <p:cNvSpPr txBox="1"/>
          <p:nvPr/>
        </p:nvSpPr>
        <p:spPr>
          <a:xfrm>
            <a:off x="2546050" y="3832150"/>
            <a:ext cx="16872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полового размножения
</a:t>
            </a:r>
            <a:endParaRPr lang="en-US" sz="1059" dirty="0"/>
          </a:p>
        </p:txBody>
      </p:sp>
      <p:sp>
        <p:nvSpPr>
          <p:cNvPr id="14" name="Text 6"/>
          <p:cNvSpPr txBox="1"/>
          <p:nvPr/>
        </p:nvSpPr>
        <p:spPr>
          <a:xfrm>
            <a:off x="4840525" y="4179295"/>
            <a:ext cx="1687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Планарии способны размножаться бесполым путём — путем поперечного деления тела. Каждый отделённый фрагмент восстанавливает недостающие части и превращается в самостоятельного червя.
</a:t>
            </a:r>
            <a:endParaRPr lang="en-US" sz="634" dirty="0"/>
          </a:p>
        </p:txBody>
      </p:sp>
      <p:sp>
        <p:nvSpPr>
          <p:cNvPr id="15" name="Text 7"/>
          <p:cNvSpPr txBox="1"/>
          <p:nvPr/>
        </p:nvSpPr>
        <p:spPr>
          <a:xfrm>
            <a:off x="4840525" y="3832150"/>
            <a:ext cx="16872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через деление
</a:t>
            </a:r>
            <a:endParaRPr lang="en-US" sz="1059" dirty="0"/>
          </a:p>
        </p:txBody>
      </p:sp>
      <p:sp>
        <p:nvSpPr>
          <p:cNvPr id="16" name="Text 8"/>
          <p:cNvSpPr txBox="1"/>
          <p:nvPr/>
        </p:nvSpPr>
        <p:spPr>
          <a:xfrm>
            <a:off x="7135000" y="4179295"/>
            <a:ext cx="1687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полового и бесполого размножения обеспечивает планариям стабильное поддержание популяции и позволяет быстро увеличивать численность при благоприятных условиях.
</a:t>
            </a:r>
            <a:endParaRPr lang="en-US" sz="666" dirty="0"/>
          </a:p>
        </p:txBody>
      </p:sp>
      <p:sp>
        <p:nvSpPr>
          <p:cNvPr id="17" name="Text 9"/>
          <p:cNvSpPr txBox="1"/>
          <p:nvPr/>
        </p:nvSpPr>
        <p:spPr>
          <a:xfrm>
            <a:off x="7135000" y="3832150"/>
            <a:ext cx="16872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цикличности воспроизводства
</a:t>
            </a:r>
            <a:endParaRPr lang="en-US" sz="9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 популяционная динамика белой планарии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описание процессов размножения и роста популяции согласно биологическим исследованиям
</a:t>
            </a:r>
            <a:endParaRPr lang="en-US" sz="1291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планарий в пресных водоёмах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Планарии регулируют численность мелких беспозвоночных и ускоряют разложение органических остатков, способствуя эффективному круговороту веществ в экосистеме.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они служат пищей для рыб и водных насекомых, поддерживая биологический баланс и способствуя устойчивости экосистемы мелких пресноводных водоёмов.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планария как объект биологических исследований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простоте в содержании и наблюдении белые планарии широко используются в образовательных целях в школах и университетах.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Исследуются процессы обмена веществ и реакции на различные лекарственные препараты и токсины, что важно для токсикологии и физиологии.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нервной деятельности планарий помогает понимать основы передачи нервных импульсов и функционирование примитивных нервных систем.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Планарии применяются в экспериментах по изучению регенерации тканей, раскрывая механизмы восстановления органов и систем у живых организмов.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632580"/>
            <a:ext cx="4332300" cy="22234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и рекордные свойства белой планарии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физических и биологических способностях планарий, изученные в лабораторных условиях и опубликованные в научной литературе.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способности планарий делают их ценными объектами для биологических исследований и понимания адаптаций организмов.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и биологические отчёты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популяциям и их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 планарий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водоёмов, вызванное химическими веществами и органическими отходами, снижает прозрачность воды и ухудшает условия жизни планарий. Кроме того, инвазивные виды и рыбы могут конкурировать или уничтожать их.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охраны и сохранения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популяций необходимо предотвращать сбросы загрязняющих веществ, охранять места обитания и информировать общественность о важности защиты малых пресноводных экосистем.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планария — ценный природный образец биологического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2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планария демонстрирует уникальные адаптивные способности, важные для изучения биологических процессов. Она способствует устойчивости пресноводных экосистем и мотивирует к охране природных ресурсов.
</a:t>
            </a:r>
            <a:endParaRPr lang="en-US" sz="283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2026-05-09T02:12:05Z</dcterms:created>
  <dcterms:modified xsi:type="dcterms:W3CDTF">2026-05-09T02:12:05Z</dcterms:modified>
</cp:coreProperties>
</file>