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 — писатель, врач, мастер короткого рассказа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видеть главное в самом обычном.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Чехова: время перемен и новых вопросов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жил в эпоху быстрых перемен: росли города, менялись школы и быт, а литература всё внимательнее смотрела на повседневную жизнь и чувства обычных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прошло детство Чехова в Таганроге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родился 29 января 1860 года в Таганроге, на берегу Азовского моря.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 — рождение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держал бакалейную лавку, а в семье воспитывались шестеро детей. Труд и строгий порядок были частью его детства.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труд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будущего писателя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рано видел нужду, семейные заботы и жизнь разных людей в городе. Эти впечатления потом вошли в его рассказы.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Таганрог дал ему знание обычной жизни, которое позже помогло правдиво изображать характеры и бытовые сцены.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провинции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1879 году Чехов переехал в Москву и поступил на медицинский факультет университета. Учёба требовала упорства и дисциплины, а жизнь в столице открывала новые впечатления.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и университет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поддержать семью, он начал писать короткие юмористические рассказы для журналов. В 1884 году Чехов получил диплом врача, но литература постепенно стала его главным делом.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 писатель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 и выбор профессии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 Чехова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связана не только с биографией, но и с ростом его писательского опыта.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жизненные события Чехова тесно совпадали с важными творческими поворотами.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данным Антона Павловича Чехова: 1860, 1879, 1884, 1890, 1896, 1898, 1904.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1880-е годы Чехов печатал в журналах короткие юмористические тексты и часто подписывался псевдонимом Антоша Чехонте.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сценки, миниатюры и небольшие рассказы о повседневной жизни. Эти тексты были короткими, но очень точными по наблюдениям.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Читателей привлекали живой язык, чувство юмора и умение замечать смешное в обычных людях и бытовых ситуациях.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псевдоним Антоша Чехонте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Сахалин: поездка, которая изменила взгляд Чехова на жизнь
</a:t>
            </a:r>
            <a:endParaRPr lang="en-US" sz="2168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 году Чехов отправился на Сахалин, где находились каторга и ссылка. Путь был долгим и трудным, но писатель ехал не ради впечатлений, а ради правды о жизни людей.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 край страны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людьми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острове он беседовал с заключёнными, переселенцами и чиновниками, записывал наблюдения и проверял сведения. Так складывалась живая картина тяжёлых условий и человеческого терпения.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поездки стали основой книги «Остров Сахалин». Она показала Чехова как автора, который внимательно и честно говорит о социальной несправедливости и достоинстве человека.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свидетельство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Чехова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произведения, их даты и главные темы. Они помогают увидеть, о чём Чехов размышлял чаще всего.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Чехова обычная ситуация раскрывает глубокую внутреннюю тему и важный жизненный перелом.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Чехова и их датировка по литературоведческим справочникам.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68903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особенный чеховский рассказ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предмет, жест или реплика у Чехова часто передают характер героя лучше длинного описания и делают сцену очень выразительной.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просто и естественно. Их слова помогают понять отношения между людьми и скрытое напряжение в разговоре.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у Чехова часто не сказано прямо. Читатель сам замечает, что за внешне спокойной историей скрывается конфликт.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нередко заканчивается без готового ответа. Это заставляет задуматься о страхе, одиночестве, мечте или разочаровании.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финал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использовал Чехов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свободно переходил от короткой прозы к драме и документальной прозе, расширяя границы литературы.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 Чехова короткой прозы, но именно разнообразие жанров сделало его творчество особенно влиятельным.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жанрового состава творчества А. П. Чехова по литературоведческим данным.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«Чайка» и новый взгляд на театр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«Чайка» впервые была поставлена в 1896 году и сначала вызвала холодный приём. Позднее зрители увидели в ней тонкую драму несбывшихся надежд и одиночества.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Московского Художественного театра пьеса раскрылась особенно сильно: важнее стали паузы, настроение и скрытые чувства, чем внешнее действие.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— пьеса о переменах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строится вокруг усадьбы, которую продают за долги, поэтому семейная история постепенно превращается в разговор о конце целой эпохи.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Вишнёвый сад становится символом прошлого, к которому герои по-разному привязаны: одни вспоминают его с болью, другие смотрят на него как на помеху.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жизнь идёт дальше, а вместе с судьбой одного дома меняется и вся страна.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есть и смешные эпизоды, и грустные сцены, но за ними особенно ясно чувствуется тревога перед новым временем и переменой привычного мира.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рассказ Чехова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обычного эпизода рождается скрытый смысл в чеховском рассказе.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о самых разных людях — от врачей и учителей до чиновников и горожан. Каждый герой показан как живой человек со своими слабостями и надеждами.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особенно внимательно изображает одиночество, скуку, страх и внутреннюю неуверенность. Эти чувства делают его героев понятными читателю любого возраста.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унижает персонажей насмешкой, а старается понять их поступки. Поэтому в его произведениях так сильно звучит сочувствие к человеку.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человека и сострадания в произведениях Чехова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у Чехова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часто показывает обычный день так, что за ним видна важная человеческая проблема и скрытое внутреннее напряжение.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Чехова звучат мотивы внутреннего разлада и несоответствия между мечтой и реальностью.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 по произведениям Чехова, представленным в школьном курсе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Московский Художественный театр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Художественный театр помог по-новому увидеть чеховские пьесы. Актёры и режиссёры показали, что в них важны не только слова, но и паузы, жесты, настроение.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постановкам Станиславского и Немировича-Данченко Чехов стал ещё популярнее. Его пьесы начали ставить не только в России, но и на зарубежных сценах.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— врач и писатель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врачебная работа помогала Чехову лучше понимать людей и делать рассказы более точными.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творческая биография А. П. Чехова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научила Чехова видеть человека внимательно и без украшений, а это сделало его прозу особенно правдивой.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Чехова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26775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болезни лёгких Чехов всё чаще жил в Ялте, где климат был мягче. Он продолжал работать, несмотря на слабое здоровье.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6775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1890-х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42333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умер в Баденвейлере в Германии. Его смерть стала большой утратой для русской и мировой культуры.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842327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июля 1904 года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3814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ездил лечиться за границу, но болезнь усиливалась. При этом он не прекращал переписку и творческую работу.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03810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 год, начало лета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65294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женился на актрисе Ольге Книппер. Даже в это время он оставался связан с театром и литературой.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565292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 год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 мировой литературе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Чехова читают и ставят во многих странах, потому что в них ясно показаны чувства, знакомые людям разных культур: страх, надежда, любовь и разочарование.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и рассказы стали образцом точного и сдержанного письма. Чехова ценят за умение говорить о важном просто, без лишних объяснений и назиданий.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помогает понять, что в простых событиях скрыты важные мысли о совести, выборе и уважении к людям. Поэтому его книги остаются нужными и сегодня.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учит видеть главное в обычном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2026-05-22T13:50:17Z</dcterms:created>
  <dcterms:modified xsi:type="dcterms:W3CDTF">2026-05-22T13:50:17Z</dcterms:modified>
</cp:coreProperties>
</file>