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многочлена на многочлен и преобразование выражений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раскрытие скобок и упрощение выражений.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раскрытие скобок, буквенные выражения, уравнения и формулы. Она помогает переходить от произведения к удобной сумме одночленов, не изменяя значение выражения.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7 классе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Многочлен, одночлен и подобные члены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одночлен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состоит из числового множителя, букв и степеней букв. Примеры: 5x, -3a², 7mn. Такая запись показывает и коэффициент, и буквенную часть.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члены имеют одинаковую буквенную часть. Так, 3x и -8x можно объединить, а 2a и 2b — нельзя, потому что буквы разные.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 — это сумма или разность нескольких одночленов. Например, x+3, 2a-5, x²+4x-1. В нём важно видеть каждое слагаемое отдельно.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в 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 — это число перед буквенной частью. Именно он меняется при сложении подобных членов, а буквы и их степени остаются теми же.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как основа умножения
</a:t>
            </a:r>
            <a:endParaRPr lang="en-US" sz="2527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скобка раскрывается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показывает, как число или выражение умножается на сумму: a(b+c)=ab+ac. Оно действует и при вычитании, поэтому скобки раскрываются без изменения значения.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для букв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верно не только для чисел, но и для буквенных выражений. Поэтому его используют в алгебре, когда нужно преобразовать запись со скобками.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на каждый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многочлена на многочлен каждый член первого множителя умножается на каждый член второго. Из-за этого один пример даёт несколько промежуточных произведений.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вместо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 скобками постепенно превращается в сумму одночленов. Затем выражение можно привести к более короткой и удобной форме, не меняя его значения.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каждый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одночлен, он умножается на каждое слагаемое внутри. Так, 3(x+4)=3x+12, потому что тройка действует на оба члена скобок.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числа, потом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перемножают коэффициенты, затем записывают буквенную часть. Например, -2a·5a даёт -10a², а потом учитывают оставшийся член из скобок.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влияет на всё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одночленом стоит минус, он меняет знак каждого слагаемого в скобках. Поэтому -2a(5a-1) превращается в -10a²+2a.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важно убедиться, что ни одно слагаемое не потеряно. Полезно читать выражение по частям и сверять знаки, степени и коэффициенты.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раскрывать скобки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помогает сохранить значение выражения и не пропустить ни одно слагаемое.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получаются при раскрытии двух двучленов.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промежуточных произведений нужно записать, чтобы не пропустить ни один член и затем правильно привести подобные слагаемые.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умножения двучлена на двучлен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раскрытия скобок в 7 классе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записывать промежуточные действия и получать упрощённый результат.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каждое слагаемое умножается на каждое, а затем подобные члены объединяются.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алгебре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произведений получается при умножении многочленов
</a:t>
            </a:r>
            <a:endParaRPr lang="en-US" sz="2677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промежуточных действий быстро растёт, поэтому удобнее пользоваться чётким порядком раскрытия скобок и проверять, все ли члены учтены.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слагаемых в скобках, тем внимательнее нужно вести запись, чтобы не потерять ни одно произведение.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правилу умножения каждого члена на каждый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1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со знаками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на плюс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множителя положительные, результат тоже положительный. Это самый простой случай, но его важно помнить при проверке выражений со скобками.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на плюс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множитель меняет знак результата на минус. Такая ситуация часто встречается при раскрытии скобок, поэтому знак нужно сразу записывать внимательно.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на минус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отрицательных множителя дают положительный результат. Это правило помогает правильно работать с выражениями, где перед скобками стоит минус.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
</a:t>
            </a:r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при переписывании минусов и при невнимательном раскрытии скобок. Полезно проверять каждый член по отдельности и не спешить.
</a:t>
            </a:r>
            <a:endParaRPr lang="en-US" sz="124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при умножении одинаковых букв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произведении встречаются одинаковые буквы, их степени складываются. Поэтому x·x превращается в x², а a²·a³ — в a⁵. Это правило работает для любых одинаковых оснований.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буквы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разные, их просто записывают рядом: ab, xy, mn. Степени при этом не складываются, потому что основания различны. Так сохраняется стандартная алгебраическая запись.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умножают числовые коэффициенты, затем буквы. Например, 3x·2x = 6x², потому что 3·2 = 6, а x·x = x². Такой порядок помогает не допустить ошибок.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вид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внимательно записывать степени и не терять ни один множитель. Например, 5m²·2m = 10 m³. Такое оформление делает ответ кратким, точным и удобным для дальнейших преобразований.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как модель умножения многочленов
</a:t>
            </a:r>
            <a:endParaRPr lang="en-US" sz="2737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354700" y="1877884"/>
            <a:ext cx="44037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прямоугольника равны x+3 и x+5, его площадь записывается как (x+3) (x+5). Геометрическая модель показывает, что произведение можно представить как сумму частей.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54700" y="2676925"/>
            <a:ext cx="4977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прямоугольника на части получаются площади x², 3x, 5x и 15. Каждая из них соответствует отдельному произведению при раскрытии скобок в выражении.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54700" y="3475975"/>
            <a:ext cx="55005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части площади складывают, получается x²+3x+5x+15. Затем подобные члены объединяют, и выражение принимает вид x²+8x+15. Это уже более короткая запись.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354700" y="4268300"/>
            <a:ext cx="5970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смысл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рисунок помогает увидеть, что умножение многочленов не случайно: каждая часть площади имеет свой алгебраический смысл. Поэтому формула становится наглядной и легче запоминается.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умножении многочленов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возникают при полном раскрытии скобок: ученики часто забывают одно слагаемое или неверно переносят знак минуса.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там, где нужно быть внимательным к каждому члену выражения; проверка по шагам заметно снижает число ошибок.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диаграмма по типичным ошибкам при раскрытии скобок; данные носит иллюстративный характер
</a:t>
            </a:r>
            <a:endParaRPr lang="en-US" sz="11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членов после раскрытия скобок
</a:t>
            </a:r>
            <a:endParaRPr lang="en-US" sz="2398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буквенная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Подобными считаются члены с одинаковой буквенной частью. Например, 3x и 5x, 7a² и 2a² можно объединять, потому что переменные и степени совпадают.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подобных членов выражение становится короче и удобнее для вычислений. Это особенно важно, когда дальше нужно решать уравнение или выполнять новые преобразования.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только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приведении подобных членов складывают или вычитают только коэффициенты. Буквенная часть остаётся той же, поэтому 4m+2m-m превращается в 5 m без изменения вида переменной.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следить за знаками перед каждым слагаемым. Ошибка в минусе меняет весь результат, поэтому сначала удобно переписать выражение аккуратно, а затем объединять члены.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выражений с несколькими скобками
</a:t>
            </a:r>
            <a:endParaRPr lang="en-US" sz="245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раскрытия скобок и упрощения алгебраического выражения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исходной и упрощённой записи выражений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исходная запись со скобками превращается в более короткий многочлен после раскрытия и приведения подобных членов.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упрощённая запись короче, но сохраняет то же значение выражения при одинаковых значениях переменных.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раскрытия скобок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подстановкой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30149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преобразование, удобно подставить конкретное число вместо переменной. Тогда можно сравнить значения исходного выражения и полученной после упрощения записи.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183928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выражения дают один и тот же результат, преобразование выполнено верно. Этот способ особенно полезен, когда нужно проверить знаки, коэффициенты и степени.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037703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 x=2 выражения (x+3) (x+4) и x²+7x+12 должны дать одинаковое значение. Такая проверка помогает быстро заметить ошибку в раскрытии скобок.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вид выражения после умножения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показывает: после раскрытия скобок запись становится длиннее, но при подстановке одинакового числа значение выражения сохраняется.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меняет форму записи, а не смысл выражения; именно поэтому его можно использовать для удобных вычислений и дальнейших шагов.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преобразования выражений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96676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1575" y="1571326"/>
            <a:ext cx="299025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74476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96226"/>
            <a:ext cx="391500" cy="34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умножение многочленов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нужен, когда нужно раскрыть скобки, сократить запись и привести выражение к удобному виду перед вычислениями или дальнейшими преобразованиями.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преобразовании уравнений часто приходится раскрывать скобки, переносить слагаемые и упрощать обе части. Без этого сложно получить правильный ответ.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многочленов помогает находить площади и работать с формулами сторон фигур. Особенно часто это встречается в задачах на прямоугольник.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новым темам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становится основой для более сложных разделов алгебры. Чем лучше он освоен, тем легче понимать формулы и преобразования в дальнейшем.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освоена: от скобок к удобной записи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многочленов опирается на распределительное свойство и требует внимательной работы с каждым членом. Если соблюдать алгоритм, раскрытие скобок и упрощение выражений становятся понятными и надёжными.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2026-05-29T23:42:28Z</dcterms:created>
  <dcterms:modified xsi:type="dcterms:W3CDTF">2026-05-29T23:42:28Z</dcterms:modified>
</cp:coreProperties>
</file>