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формирует жизнь на Земле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зоны меняются от экватора к полюсам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солнечного тепла и влаги, тем сильнее меняются природа, почвы, растения и животные. В горах эта смена идет снизу вверх, поэтому природные условия закономерно перестраиваются.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962653"/>
            <a:ext cx="4663800" cy="32181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зоны и их 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тепло и влага определяют облик природы.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зоны свой набор природных условий: тепло и влага задают тип почв, растительность и животный мир.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и тундра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самые суровые районы Земли: здесь очень холодно, почти нет почв и почти не растут высшие растения. Жизнь возможна только в крайне выносливых формах.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для обеих зон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лето, многолетняя мерзлота и сильные ветры ограничивают развитие природы. Из-за этого здесь мало крупных деревьев и очень медленно восстанавливается растительный покров.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олень, песец, белая сова и лемминг хорошо приспособлены к холоду. Они находят пищу в небогатой природе и сохраняют тепло благодаря особенностям строения тела.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летом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поверхность ненадолго оттаивает, и появляются мхи, лишайники, карликовые берёзки и ивы. Растения низкие, чтобы выдерживать сильный ветер и холод.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33" y="0"/>
            <a:ext cx="3273435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 — огромная лесная зона России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0225" y="2908394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Главные деревья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тайге преобладают ель, сосна, пихта и лиственница. Хвойные деревья лучше переносят холод и недостаток тепла, поэтому образуют устойчивые и густые леса.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60225" y="1860081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Пространства тайги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огромные территории Сибири, Дальнего Востока и севера европейской части России. Это самая крупная лесная зона страны, непрерывно тянущаяся на тысячи километров.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60225" y="3963868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Почвы тайги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здесь в основном подзолистые. Они бедны перегноем и питательными веществами, потому что разложение растительных остатков идет медленно в прохладных условиях.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746450" y="2908394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Значение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важна для лесного хозяйства, охраны воды и сохранения природного равновесия. Леса удерживают влагу, защищают почвы и служат средой обитания множеству видов.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746450" y="1860081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Животные тайги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тайги характерны бурый медведь, лось, соболь, белка и глухарь. Эти животные используют лес как укрытие, источник пищи и место для размножения.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климатические характеристики природных зон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 влага в разных природных зонах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разные сочетания тепла и влаги, которые формируют облик природных зон и их растительный покров.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влаги, тем беднее растительность: от лесов к степям и далее к пустыням.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и широколиственные леса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тайги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леса располагаются южнее тайги и получают больше тепла. Поэтому здесь встречается больше видов деревьев и подлеска, чем в северных хвойных лесах.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пород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лесах растут дуб, липа, клён, берёза, ель и сосна. Такое сочетание лиственных и хвойных деревьев делает природный облик особенно пёстрым.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плодородные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распространены серые лесные и дерново-подзолистые почвы. Они плодороднее таёжных, поэтому лучше подходят для земледелия и более густого заселения территории.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освоения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зоны давно освоены человеком: леса вырубались, земли распахивались, строились дороги и города. Из-за этого естественных лесных массивов сохранилось намного меньше.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и степь: мир открытых пространств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похожа на переходную полосу между лесом и степью. Здесь рядом встречаются рощи, кустарники и широкие травянистые пространства, поэтому пейзаж меняется очень быстро. Весной эта зона особенно яркая и зелёная.
</a:t>
            </a:r>
            <a:endParaRPr lang="en-US" sz="836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леса и трав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степи деревьев почти нет, зато травы образуют бескрайние волны. Лето здесь сухое и тёплое, а почвы, прежде всего чернозёмы, отличаются высокой плодородностью. Именно поэтому степи активно используют в сельском хозяйстве.
</a:t>
            </a:r>
            <a:endParaRPr lang="en-US" sz="815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под открытым небом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Суслик, хомяк, дрофа и сайгак приспособлены к открытому пространству и нехватке укрытий. Одни роют норы, другие быстро бегают или хорошо замаскированы среди трав. Такая среда требует осторожности и выносливости.
</a:t>
            </a:r>
            <a:endParaRPr lang="en-US" sz="824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открытом ландшафте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зоны меняются при уменьшении влажности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школьным представлениям о связи осадков, испарения и растительности.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 полупустыни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Крайне сухой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пустынях осадков очень мало, лето жаркое, а перепады температуры между днём и ночью могут быть большими. Полупустыни мягче, но влаги там тоже недостаточно.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воды и в тени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стараются избегать дневной жары: они активны ночью, прячутся в норах и получают влагу из пищи. Так они уменьшают потери воды.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Разреженный покров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в полупустынях и пустынях редкая и пятнистая. Между растениями много открытой почвы, песка или солончаков, поэтому ландшафт выглядит очень светлым и сухим.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Растения-выживальщики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Саксаул, верблюжья колючка, полынь и солянки умеют экономить воду. У них глубокие корни, мелкие листья или листья, превращённые в колючки.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схема по природным зонам России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России по 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охватывает почти все основные природные зоны Северного полушария, поэтому ее территория очень разнообразна по природным условиям.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площадь занимает тайга; меньшие доли приходятся на более сухие и холодные зоны.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экваториальный лес похож на живой многоярусный дом. Вверху тянутся высокие деревья, ниже — кроны поменьше, кустарники и травы. Между ними переплетаются лианы, а на стволах поселяются эпифиты, которым хватает влажного воздуха и рассеянного света.
</a:t>
            </a:r>
            <a:endParaRPr lang="en-US" sz="578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растет в несколько этажей
</a:t>
            </a:r>
            <a:endParaRPr lang="en-US" sz="958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экватора почти не бывает холодного сезона, поэтому растения растут круглый год. Тепло и обильные осадки создают условия для быстрого роста и огромного числа видов. Из-за этого здесь встречается особенно богатый животный и растительный мир.
</a:t>
            </a:r>
            <a:endParaRPr lang="en-US" sz="630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постоянной жары и влаги
</a:t>
            </a:r>
            <a:endParaRPr lang="en-US" sz="127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густых лесах живут обезьяны, попугаи, туканы, ягуары и бесчисленные насекомые. Одни животные держатся в кронах, другие прячутся в тени нижнего яруса, а яркая окраска и ловкость помогают им находить пищу и избегать опасности.
</a:t>
            </a:r>
            <a:endParaRPr lang="en-US" sz="630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среди крон и лиан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взгляда на влажные экваториальные леса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2174154"/>
            <a:ext cx="4339200" cy="12060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природных зон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в разных зонах зависят от тепла, влаги и растительности. По ним хорошо видно, где условия для жизни и земледелия наиболее благоприятны.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Черноземы — самые плодородные, а тундровые почвы — самые бедные и уязвимые.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06" y="1617079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06" y="3374873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416602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36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животные приспосабливаются к разным зонам
</a:t>
            </a:r>
            <a:endParaRPr lang="en-US" sz="2366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холода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северных зон имеют густой мех, плотное оперение и слой жира. Такие приспособления помогают дольше сохранять тепло и переживать суровую зиму.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жаре и сухости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пустынь часто светлые, с длинными ногами или большими ушами. Многие выходят на поиски пищи ночью, когда жара становится слабее и легче экономить воду.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маскировка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животные умеют прятаться среди ветвей и трав, а окраска помогает им сливаться с фоном. Это особенно важно там, где много хищников и густая растительность.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как приспособление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внешний вид, но и поведение помогает выживать. Одни животные мигрируют, другие роют норы, а третьи меняют активность в зависимости от времени суток.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Обобщенные школьные климатические характеристики природных зон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климата и природной зоны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территория может выглядеть по-разному даже в схожих широтах: важны не только тепло, но и доступная влага.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холоднее и суше климат, тем беднее растительность; при достатке тепла и осадков формируются леса.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в горах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выше, тем холоднее
</a:t>
            </a:r>
            <a:pPr algn="l" indent="0" marL="0">
              <a:lnSpc>
                <a:spcPct val="115000"/>
              </a:lnSpc>
              <a:buNone/>
            </a:pPr>
            <a:r>
              <a:rPr lang="en-US" sz="49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набором высоты температура падает примерно на 0,6 °C на каждые 100 метров. Поэтому даже в одной горной системе можно встретить несколько природных поясов.
</a:t>
            </a:r>
            <a:endParaRPr lang="en-US" sz="1083" dirty="0"/>
          </a:p>
        </p:txBody>
      </p:sp>
      <p:sp>
        <p:nvSpPr>
          <p:cNvPr id="12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 — луга и камни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подъёмом леса сменяются горными лугами, кустарниками и каменистыми участками. Растения становятся ниже и выносливее, а условия — более суровыми.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подножия — леса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Нижние части гор чаще всего покрыты лесами. Здесь теплее, больше влаги и выше разнообразие растений, чем в зонах, расположенных на большей высоте.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63132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 — снег и лед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самых высоких частях гор лето очень короткое, а снег может сохраняться круглый год. Высотные пояса хорошо заметны на Кавказе, Алтае и в Саянах.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освоения природы к её изменениям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географии: основные виды хозяйственной деятельности и их последствия для природных зон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8556" y="2244174"/>
            <a:ext cx="336787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70949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37580"/>
            <a:ext cx="376800" cy="376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природные зоны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территории, где природа охраняется особенно строго. Здесь сохраняют редкие виды, а хозяйственная деятельность ограничена, чтобы не нарушать естественные процессы.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парках природу охраняют и одновременно создают условия для бережного посещения. Это помогает людям увидеть ценные ландшафты и не повредить им.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видов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нужны для защиты растений и животных, которым трудно выжить рядом с дорогами, городами и распаханными землями. Так сохраняется природное разнообразие.
</a:t>
            </a:r>
            <a:endParaRPr lang="en-US" sz="1273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изучение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заказники помогают ученым следить за состоянием экосистем, изучать редкие виды и понимать, как меняется природа без сильного вмешательства 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2012780"/>
            <a:ext cx="4663800" cy="11179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тундры, тайги и степи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зоны резко отличаются по климату, почвам, растительности и хозяйственному использованию. Это хорошо показывает связь природы и деятельности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 тайга менее пригодны для земледелия, а степь особенно удобна для выращивания зерновых.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 — единая система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показывают, как климат, почвы, растения и животные связаны между собой. Понимание этих связей помогает бережно использовать природу и сохранять её разнообразие.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2026-06-02T15:34:36Z</dcterms:created>
  <dcterms:modified xsi:type="dcterms:W3CDTF">2026-06-02T15:34:36Z</dcterms:modified>
</cp:coreProperties>
</file>