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«Малышу маму нашли»: сказка о страхе, помощи и счастливой встрече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страхе, доброте и радостной встрече в лесу.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легко читается и понимается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движется просто и понятно: малыш отвлекается, теряется, встречает лесных помощников и находит маму. В истории много близких детям чувств — испуга, надежды, радости и облегчения.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герой: маленький, любопытный и доверчивый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 очень мал, поэтому лес кажется ему огромным и чуть пугающим. Он быстро замечает бабочек, шорохи и всё новое, словно мир сам зовёт его посмотреть поближе.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у него доброе сердце и открытый характер. Но именно любопытство иногда подводит его: стоит отвлечься на красивую мелочь, и дорога уже теряется из виду.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мама была занята, малыш увидел красивую бабочку и, не задумываясь, побежал за ней. Ему хотелось только догнать её, а не смотреть под лапки.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улетела дальше между деревьями, а знакомая тропинка осталась позади. Вокруг стало слишком много незнакомых кустов, веток и тихих лесных звуков.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малыш понял, что остался один. Сначала он замер, а потом впервые по-настоящему испугался и позвал маму уже совсем другим, дрожащим голосом.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малыш потерялся в лесу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помощник: ёжик на лесной тропинке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тропинке малышу встретился ёжик. Он не стал его ругать, а спокойно спросил, как его зовут и откуда он пришёл, будто это самое обычное дело.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заметил рядом ручей и подсказал идти туда, где вода журчит громче всего. Такая простая подсказка сразу придала малышу надежду и помогла сделать следующий шаг.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81698"/>
            <a:ext cx="203100" cy="180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70414"/>
            <a:ext cx="203100" cy="20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70414"/>
            <a:ext cx="203100" cy="20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70414"/>
            <a:ext cx="203100" cy="20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64583" y="1968014"/>
            <a:ext cx="181912" cy="20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подсказки помогают не заблудиться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воды слышен издалека и помогает понять, где находится верное направление. Для маленького героя это почти как лесной компас, только очень звонкий.
</a:t>
            </a:r>
            <a:endParaRPr lang="en-US" sz="1122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тропинке легче двигаться, потому что она ведёт между деревьями и не даёт совсем сбиться с пути. Внимательный взгляд замечает её даже среди травы и листьев.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 показывают, где дорога становится уже или поворачивает. Если смотреть внимательно, можно понять, что впереди есть проход, а не тупик.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Муравейник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Муравейник напоминает, что в лесу всё живёт своим порядком. Он становится заметной точкой, по которой удобно запомнить дорогу и сверить направление.
</a:t>
            </a:r>
            <a:endParaRPr lang="en-US" sz="1122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ель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ель выделяется среди других деревьев и помогает запомнить место встречи. Такие ориентиры делают лес менее страшным, если уметь их замечать.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6050" y="1586366"/>
            <a:ext cx="3571800" cy="19707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смелости: идти дальше, даже если страшно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823025" y="2168750"/>
            <a:ext cx="30471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становится труднее: вокруг кусты, корни и неровные места. Малыш может растеряться ещё сильнее, но он всё же продолжает двигаться вперёд.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23025" y="3233601"/>
            <a:ext cx="30471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страшно, однако он не бросается в сторону и не кричит без остановки. Он идёт маленькими шагами и повторяет себе, что мама обязательно его ищет.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знакомая песенка помогает отличить маму от любых других лесных звуков и ведёт героя к встрече.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сказки «Малышу маму нашли»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песенка сразу становится самым надёжным ориентиром для малыша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знает короткую дорогу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сова сидит высоко на ветке и видит лес лучше многих. Она замечает, где чаще всего встречаются мама и малыш, и вспоминает знакомые места.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сове герой узнаёт, куда идти дальше без лишних кругов. Её спокойная подсказка делает путь короче, а сам лес — уже не таким пугающим.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обходит поляну, ручей и кусты малины, внимательно заглядывая в знакомые места. Она не тратит силы на сердитые слова — ей важнее скорее найти ребёнка.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тоже волнуется и ищет малыша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зовёт малыша по имени снова и снова. В её голосе слышны тревога, любовь и терпение, которые помогают не сдаться даже после долгих поисков.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показывает: любовь мамы сильнее усталости и страха. Именно поэтому она продолжает искать, пока не убедится, что малыш в безопасности.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друзья помогают вместе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выходит на тропинку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первым замечает растерянного малыша на лесной тропинке. Он не спешит пугать его нравоучениями, а спокойно подходит ближе, чтобы узнать, что случилось. Потом он слушает журчание ручья и показывает, куда идти дальше.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смотрит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на ветке сидит старая сова и видит лес сразу целиком. Ей знакомы тропинки, старый пень и маленькие укрытия под кустами. Она подсказывает короткий путь и помогает не кружить на одном месте.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знает свои укромные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быстро перебегает с ветки на ветку и помнит, где в лесу находятся дупло, поляна и старый пень. Она замечает, где кто-то проходил недавно, и зовёт остальных туда, где поиск станет точнее и быстрее.
</a:t>
            </a:r>
            <a:endParaRPr lang="en-US" sz="10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малыша к встрече с мамой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сказке: маленькие подсказки в лесу ведут героя к маме.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пень — место ожидания и встречи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Пень виден издалека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пень заметен среди деревьев и служит удобной точкой, где легко остановиться. Он помогает не бродить кругами и выбрать место, которое можно найти снова.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ждут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малыш словно договариваются, что у пня проще встретиться. Это спокойное место даёт надежду и помогает не терять ориентир в лесу.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пня происходит встреча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сюда приводят все подсказки сказки. У большого пня путь заканчивается радостью, когда мама и малыш наконец находят друг друга.
</a:t>
            </a:r>
            <a:endParaRPr lang="en-US" sz="11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радостный момент сказки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большого пня малыш сначала замирает от удивления, а потом узнаёт знакомый голос. Он бросается вперёд так быстро, будто все страхи остались позади между деревьями.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кажется особенно тёплой, потому что она простая и настоящая. Здесь нет волшебства, только радость, доверие и долгожданные объятия, которых оба героя очень ждали.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 перестаёт бояться: рядом мама, а лес уже не кажется огромным и чужим. На её лице тоже появляется спокойствие, потому что поиск закончился удачно.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чувствуют герои в финале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Ёжик, сова и белка радуются не меньше. Их помощь оказалась нужной, и каждый видит, как маленькая поддержка превращается в большое доброе дело.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финале выглядит не страшным, а дружелюбным. Когда герои действуют вместе, даже тёмные тропинки становятся местом заботы, тепла и уверенности.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 вместе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мама и малыш идут рядом очень тихо и спокойно. Они уже не спешат, потому что самое важное произошло: страх исчез, а дорога домой снова стала знакомой.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они вспоминают, что убегать далеко нельзя, даже если очень интересно. Малыш понимает это сам, а мама рядом напоминает об этом мягко и без лишней строгости.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потерялся, не нужно паниковать и бежать куда попало. Гораздо полезнее остановиться, прислушаться и искать знакомые звуки, по которым взрослые смогут тебя найти.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сказки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помощники часто появляются рядом с тем, кому нужна поддержка. В сказке ёжик, сова и белка не проходят мимо, а сразу включаются в поиск.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запоминать заметные места вокруг: ручей, пень, тропинку или большое дерево. Такие ориентиры помогают не растеряться и держаться там, где тебя легче увидеть.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и безопасности, и доверию. Она показывает, что внимательность, спокойствие и помощь друзей вместе приводят к хорошему завершению.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нравится детям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в котором всё понятно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происходят в лесу, а там есть знакомые каждому ребёнку детали: тропинка, ручей, пень, кусты и деревья. Мир сказки кажется живым, но не слишком сложным, поэтому за ним легко следить.
</a:t>
            </a:r>
            <a:endParaRPr lang="en-US" sz="1055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Звери, которые помогают без 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Ёжик, сова и белка ведут себя по-доброму и очень по-разному. Один знает тропинку, другой видит всё сверху, а третий быстро замечает детали. Вместе они делают поиск похожим на дружную игру, а не на беду.
</a:t>
            </a:r>
            <a:endParaRPr lang="en-US" sz="912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Финал, который хочется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малыш находит маму, и всё заканчивается радостью. Детям нравится, когда страх исчезает, а история остаётся светлой, тёплой и понятной, словно доброе утро после долгого дождя.
</a:t>
            </a:r>
            <a:endParaRPr lang="en-US" sz="1036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2713" y="1101900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5232" y="1855804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11631" y="2572012"/>
            <a:ext cx="248850" cy="28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79641" y="3338263"/>
            <a:ext cx="277500" cy="22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3510" y="4045563"/>
            <a:ext cx="277500" cy="27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детали сказки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3764627" y="10560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создаёт пространство поиска: в нём легко заблудиться, но именно там герой учится замечать ориентиры и слушать подсказки вокруг.
</a:t>
            </a:r>
            <a:endParaRPr lang="en-US" sz="967" dirty="0"/>
          </a:p>
        </p:txBody>
      </p:sp>
      <p:sp>
        <p:nvSpPr>
          <p:cNvPr id="16" name="Text 3"/>
          <p:cNvSpPr txBox="1"/>
          <p:nvPr/>
        </p:nvSpPr>
        <p:spPr>
          <a:xfrm>
            <a:off x="3131996" y="17911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Журчание ручья помогает выбрать направление и не потеряться окончательно. Этот звук становится надёжным ориентиром, который слышно среди шорохов.
</a:t>
            </a:r>
            <a:endParaRPr lang="en-US" sz="967" dirty="0"/>
          </a:p>
        </p:txBody>
      </p:sp>
      <p:sp>
        <p:nvSpPr>
          <p:cNvPr id="17" name="Text 4"/>
          <p:cNvSpPr txBox="1"/>
          <p:nvPr/>
        </p:nvSpPr>
        <p:spPr>
          <a:xfrm>
            <a:off x="2502084" y="25261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запускает приключение: малыш увлекается ею и отходит от мамы. Она кажется безобидной, но именно из-за неё начинается поиск.
</a:t>
            </a:r>
            <a:endParaRPr lang="en-US" sz="967" dirty="0"/>
          </a:p>
        </p:txBody>
      </p:sp>
      <p:sp>
        <p:nvSpPr>
          <p:cNvPr id="18" name="Text 5"/>
          <p:cNvSpPr txBox="1"/>
          <p:nvPr/>
        </p:nvSpPr>
        <p:spPr>
          <a:xfrm>
            <a:off x="1893108" y="32612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Ёжик, сова и белка знают лес по-своему. Каждый замечает свои детали и помогает малышу быстрее выбраться к маме.
</a:t>
            </a:r>
            <a:endParaRPr lang="en-US" sz="1068" dirty="0"/>
          </a:p>
        </p:txBody>
      </p:sp>
      <p:sp>
        <p:nvSpPr>
          <p:cNvPr id="19" name="Text 6"/>
          <p:cNvSpPr txBox="1"/>
          <p:nvPr/>
        </p:nvSpPr>
        <p:spPr>
          <a:xfrm>
            <a:off x="1234738" y="39962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мамы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Мамина песенка звучит как самый важный знак. Она помогает малышу отличить родной голос от всех лесных шорохов и найти верный путь.
</a:t>
            </a:r>
            <a:endParaRPr lang="en-US" sz="9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финал сказки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 и мама находят друг друга, а лес наполняется спокойствием и радостью. История оставляет тёплое чувство: если не паниковать и доверять помощи, дорога к дому обязательно найдётся.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2026-05-24T01:41:27Z</dcterms:created>
  <dcterms:modified xsi:type="dcterms:W3CDTF">2026-05-24T01:41:27Z</dcterms:modified>
</cp:coreProperties>
</file>